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73" r:id="rId6"/>
  </p:sldMasterIdLst>
  <p:notesMasterIdLst>
    <p:notesMasterId r:id="rId21"/>
  </p:notesMasterIdLst>
  <p:sldIdLst>
    <p:sldId id="256" r:id="rId7"/>
    <p:sldId id="352" r:id="rId8"/>
    <p:sldId id="345" r:id="rId9"/>
    <p:sldId id="319" r:id="rId10"/>
    <p:sldId id="346" r:id="rId11"/>
    <p:sldId id="344" r:id="rId12"/>
    <p:sldId id="347" r:id="rId13"/>
    <p:sldId id="348" r:id="rId14"/>
    <p:sldId id="353" r:id="rId15"/>
    <p:sldId id="351" r:id="rId16"/>
    <p:sldId id="355" r:id="rId17"/>
    <p:sldId id="354" r:id="rId18"/>
    <p:sldId id="317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1"/>
    <a:srgbClr val="0085F2"/>
    <a:srgbClr val="E6FCFF"/>
    <a:srgbClr val="B2DE82"/>
    <a:srgbClr val="125AC4"/>
    <a:srgbClr val="E6F3F5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B494C-DBC1-470F-9193-5271ADB96842}" v="540" dt="2020-12-23T08:01:10.563"/>
    <p1510:client id="{2F376110-FDFB-4FFF-A3C1-E2DEC394728C}" v="6" dt="2020-12-23T04:58:56.015"/>
    <p1510:client id="{BAC2BC1A-3903-446D-B6C0-7DBB9695D161}" v="34" dt="2020-12-23T02:43:41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256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지원(***8***019)" userId="5b16d3f6-cc9f-4301-b850-6c93067ad3d2" providerId="ADAL" clId="{041B494C-DBC1-470F-9193-5271ADB96842}"/>
    <pc:docChg chg="undo custSel addSld delSld modSld sldOrd">
      <pc:chgData name="김지원(***8***019)" userId="5b16d3f6-cc9f-4301-b850-6c93067ad3d2" providerId="ADAL" clId="{041B494C-DBC1-470F-9193-5271ADB96842}" dt="2020-12-23T08:01:10.563" v="1421" actId="478"/>
      <pc:docMkLst>
        <pc:docMk/>
      </pc:docMkLst>
      <pc:sldChg chg="addSp delSp modSp setBg">
        <pc:chgData name="김지원(***8***019)" userId="5b16d3f6-cc9f-4301-b850-6c93067ad3d2" providerId="ADAL" clId="{041B494C-DBC1-470F-9193-5271ADB96842}" dt="2020-12-23T06:56:47.462" v="302"/>
        <pc:sldMkLst>
          <pc:docMk/>
          <pc:sldMk cId="70567577" sldId="256"/>
        </pc:sldMkLst>
        <pc:spChg chg="add del mod ord">
          <ac:chgData name="김지원(***8***019)" userId="5b16d3f6-cc9f-4301-b850-6c93067ad3d2" providerId="ADAL" clId="{041B494C-DBC1-470F-9193-5271ADB96842}" dt="2020-12-23T06:16:37.772" v="87" actId="478"/>
          <ac:spMkLst>
            <pc:docMk/>
            <pc:sldMk cId="70567577" sldId="256"/>
            <ac:spMk id="2" creationId="{6555152F-E5DE-4B06-BDE0-242B41427146}"/>
          </ac:spMkLst>
        </pc:spChg>
        <pc:spChg chg="add del">
          <ac:chgData name="김지원(***8***019)" userId="5b16d3f6-cc9f-4301-b850-6c93067ad3d2" providerId="ADAL" clId="{041B494C-DBC1-470F-9193-5271ADB96842}" dt="2020-12-23T06:12:55.645" v="13"/>
          <ac:spMkLst>
            <pc:docMk/>
            <pc:sldMk cId="70567577" sldId="256"/>
            <ac:spMk id="5" creationId="{3DC67562-CBFC-48D2-9E4D-A91AC498B050}"/>
          </ac:spMkLst>
        </pc:spChg>
        <pc:spChg chg="add del">
          <ac:chgData name="김지원(***8***019)" userId="5b16d3f6-cc9f-4301-b850-6c93067ad3d2" providerId="ADAL" clId="{041B494C-DBC1-470F-9193-5271ADB96842}" dt="2020-12-23T06:12:55.645" v="13"/>
          <ac:spMkLst>
            <pc:docMk/>
            <pc:sldMk cId="70567577" sldId="256"/>
            <ac:spMk id="6" creationId="{5F9FCBB9-5C73-4D76-8550-74DB4B518E63}"/>
          </ac:spMkLst>
        </pc:spChg>
        <pc:spChg chg="del mod">
          <ac:chgData name="김지원(***8***019)" userId="5b16d3f6-cc9f-4301-b850-6c93067ad3d2" providerId="ADAL" clId="{041B494C-DBC1-470F-9193-5271ADB96842}" dt="2020-12-23T06:12:52.473" v="11"/>
          <ac:spMkLst>
            <pc:docMk/>
            <pc:sldMk cId="70567577" sldId="256"/>
            <ac:spMk id="8" creationId="{03B4C724-0776-4328-8F0A-B72DA1579537}"/>
          </ac:spMkLst>
        </pc:spChg>
        <pc:spChg chg="del mod">
          <ac:chgData name="김지원(***8***019)" userId="5b16d3f6-cc9f-4301-b850-6c93067ad3d2" providerId="ADAL" clId="{041B494C-DBC1-470F-9193-5271ADB96842}" dt="2020-12-23T06:12:52.473" v="11"/>
          <ac:spMkLst>
            <pc:docMk/>
            <pc:sldMk cId="70567577" sldId="256"/>
            <ac:spMk id="9" creationId="{2B6167FF-AD5E-41E4-8385-3024DC936CF2}"/>
          </ac:spMkLst>
        </pc:spChg>
        <pc:spChg chg="add mod">
          <ac:chgData name="김지원(***8***019)" userId="5b16d3f6-cc9f-4301-b850-6c93067ad3d2" providerId="ADAL" clId="{041B494C-DBC1-470F-9193-5271ADB96842}" dt="2020-12-23T06:43:19.687" v="229" actId="1076"/>
          <ac:spMkLst>
            <pc:docMk/>
            <pc:sldMk cId="70567577" sldId="256"/>
            <ac:spMk id="10" creationId="{1869692B-67C8-4511-ADE4-01C8A1EED7AA}"/>
          </ac:spMkLst>
        </pc:spChg>
        <pc:spChg chg="add del mod">
          <ac:chgData name="김지원(***8***019)" userId="5b16d3f6-cc9f-4301-b850-6c93067ad3d2" providerId="ADAL" clId="{041B494C-DBC1-470F-9193-5271ADB96842}" dt="2020-12-23T06:16:05.501" v="75"/>
          <ac:spMkLst>
            <pc:docMk/>
            <pc:sldMk cId="70567577" sldId="256"/>
            <ac:spMk id="11" creationId="{53D5060C-2D98-4ECB-A72E-6C6250C63D94}"/>
          </ac:spMkLst>
        </pc:spChg>
        <pc:spChg chg="add mod">
          <ac:chgData name="김지원(***8***019)" userId="5b16d3f6-cc9f-4301-b850-6c93067ad3d2" providerId="ADAL" clId="{041B494C-DBC1-470F-9193-5271ADB96842}" dt="2020-12-23T06:19:32.536" v="100" actId="1076"/>
          <ac:spMkLst>
            <pc:docMk/>
            <pc:sldMk cId="70567577" sldId="256"/>
            <ac:spMk id="12" creationId="{3EE89B30-850C-44C4-8210-76F0AA35E4C9}"/>
          </ac:spMkLst>
        </pc:spChg>
        <pc:picChg chg="add del mod">
          <ac:chgData name="김지원(***8***019)" userId="5b16d3f6-cc9f-4301-b850-6c93067ad3d2" providerId="ADAL" clId="{041B494C-DBC1-470F-9193-5271ADB96842}" dt="2020-12-23T06:15:50.481" v="71" actId="478"/>
          <ac:picMkLst>
            <pc:docMk/>
            <pc:sldMk cId="70567577" sldId="256"/>
            <ac:picMk id="3" creationId="{FD727BDC-7922-4CBA-925A-AF31AB99159F}"/>
          </ac:picMkLst>
        </pc:picChg>
      </pc:sldChg>
      <pc:sldChg chg="modSp">
        <pc:chgData name="김지원(***8***019)" userId="5b16d3f6-cc9f-4301-b850-6c93067ad3d2" providerId="ADAL" clId="{041B494C-DBC1-470F-9193-5271ADB96842}" dt="2020-12-23T06:43:28.823" v="230" actId="1076"/>
        <pc:sldMkLst>
          <pc:docMk/>
          <pc:sldMk cId="1241158067" sldId="301"/>
        </pc:sldMkLst>
        <pc:spChg chg="mod">
          <ac:chgData name="김지원(***8***019)" userId="5b16d3f6-cc9f-4301-b850-6c93067ad3d2" providerId="ADAL" clId="{041B494C-DBC1-470F-9193-5271ADB96842}" dt="2020-12-23T06:42:55.566" v="225" actId="2711"/>
          <ac:spMkLst>
            <pc:docMk/>
            <pc:sldMk cId="1241158067" sldId="301"/>
            <ac:spMk id="2" creationId="{29E2714A-BE29-4E83-A155-D5802C472B0A}"/>
          </ac:spMkLst>
        </pc:spChg>
        <pc:spChg chg="mod">
          <ac:chgData name="김지원(***8***019)" userId="5b16d3f6-cc9f-4301-b850-6c93067ad3d2" providerId="ADAL" clId="{041B494C-DBC1-470F-9193-5271ADB96842}" dt="2020-12-23T06:43:28.823" v="230" actId="1076"/>
          <ac:spMkLst>
            <pc:docMk/>
            <pc:sldMk cId="1241158067" sldId="301"/>
            <ac:spMk id="11" creationId="{88CEC6EF-3D6C-421F-B82A-F3549DDDEB81}"/>
          </ac:spMkLst>
        </pc:spChg>
      </pc:sldChg>
      <pc:sldChg chg="modSp setBg">
        <pc:chgData name="김지원(***8***019)" userId="5b16d3f6-cc9f-4301-b850-6c93067ad3d2" providerId="ADAL" clId="{041B494C-DBC1-470F-9193-5271ADB96842}" dt="2020-12-23T06:42:41.348" v="223" actId="1076"/>
        <pc:sldMkLst>
          <pc:docMk/>
          <pc:sldMk cId="1404339508" sldId="317"/>
        </pc:sldMkLst>
        <pc:spChg chg="mod">
          <ac:chgData name="김지원(***8***019)" userId="5b16d3f6-cc9f-4301-b850-6c93067ad3d2" providerId="ADAL" clId="{041B494C-DBC1-470F-9193-5271ADB96842}" dt="2020-12-23T06:42:41.348" v="223" actId="1076"/>
          <ac:spMkLst>
            <pc:docMk/>
            <pc:sldMk cId="1404339508" sldId="317"/>
            <ac:spMk id="5" creationId="{B022E4D8-0B03-41C6-B24F-CCABD3CF4130}"/>
          </ac:spMkLst>
        </pc:spChg>
      </pc:sldChg>
      <pc:sldChg chg="addSp delSp modSp">
        <pc:chgData name="김지원(***8***019)" userId="5b16d3f6-cc9f-4301-b850-6c93067ad3d2" providerId="ADAL" clId="{041B494C-DBC1-470F-9193-5271ADB96842}" dt="2020-12-23T07:59:51.634" v="1393" actId="20577"/>
        <pc:sldMkLst>
          <pc:docMk/>
          <pc:sldMk cId="1693104180" sldId="319"/>
        </pc:sldMkLst>
        <pc:spChg chg="mod">
          <ac:chgData name="김지원(***8***019)" userId="5b16d3f6-cc9f-4301-b850-6c93067ad3d2" providerId="ADAL" clId="{041B494C-DBC1-470F-9193-5271ADB96842}" dt="2020-12-23T06:45:41.434" v="247" actId="113"/>
          <ac:spMkLst>
            <pc:docMk/>
            <pc:sldMk cId="1693104180" sldId="319"/>
            <ac:spMk id="20" creationId="{93B26960-29AD-4C45-B10F-1279D687F11E}"/>
          </ac:spMkLst>
        </pc:spChg>
        <pc:spChg chg="mod">
          <ac:chgData name="김지원(***8***019)" userId="5b16d3f6-cc9f-4301-b850-6c93067ad3d2" providerId="ADAL" clId="{041B494C-DBC1-470F-9193-5271ADB96842}" dt="2020-12-23T06:45:45.239" v="248" actId="113"/>
          <ac:spMkLst>
            <pc:docMk/>
            <pc:sldMk cId="1693104180" sldId="319"/>
            <ac:spMk id="22" creationId="{44C7ACB3-F047-4950-AB4F-4002181E254A}"/>
          </ac:spMkLst>
        </pc:spChg>
        <pc:spChg chg="add">
          <ac:chgData name="김지원(***8***019)" userId="5b16d3f6-cc9f-4301-b850-6c93067ad3d2" providerId="ADAL" clId="{041B494C-DBC1-470F-9193-5271ADB96842}" dt="2020-12-23T06:58:31.185" v="312"/>
          <ac:spMkLst>
            <pc:docMk/>
            <pc:sldMk cId="1693104180" sldId="319"/>
            <ac:spMk id="24" creationId="{2211D754-E179-4A56-B500-0B2F3054AFC1}"/>
          </ac:spMkLst>
        </pc:spChg>
        <pc:spChg chg="add del">
          <ac:chgData name="김지원(***8***019)" userId="5b16d3f6-cc9f-4301-b850-6c93067ad3d2" providerId="ADAL" clId="{041B494C-DBC1-470F-9193-5271ADB96842}" dt="2020-12-23T06:46:56.149" v="261" actId="478"/>
          <ac:spMkLst>
            <pc:docMk/>
            <pc:sldMk cId="1693104180" sldId="319"/>
            <ac:spMk id="24" creationId="{A202CF56-F1CA-4EF5-9836-F7075A2286CA}"/>
          </ac:spMkLst>
        </pc:spChg>
        <pc:spChg chg="add del">
          <ac:chgData name="김지원(***8***019)" userId="5b16d3f6-cc9f-4301-b850-6c93067ad3d2" providerId="ADAL" clId="{041B494C-DBC1-470F-9193-5271ADB96842}" dt="2020-12-23T06:58:30.460" v="311" actId="478"/>
          <ac:spMkLst>
            <pc:docMk/>
            <pc:sldMk cId="1693104180" sldId="319"/>
            <ac:spMk id="25" creationId="{427AC188-B176-491C-BF81-0897899011B2}"/>
          </ac:spMkLst>
        </pc:spChg>
        <pc:spChg chg="mod">
          <ac:chgData name="김지원(***8***019)" userId="5b16d3f6-cc9f-4301-b850-6c93067ad3d2" providerId="ADAL" clId="{041B494C-DBC1-470F-9193-5271ADB96842}" dt="2020-12-23T07:59:11.470" v="1329"/>
          <ac:spMkLst>
            <pc:docMk/>
            <pc:sldMk cId="1693104180" sldId="319"/>
            <ac:spMk id="31" creationId="{94A787C8-6E91-495B-AD1A-DE54C7744DB5}"/>
          </ac:spMkLst>
        </pc:spChg>
        <pc:spChg chg="mod">
          <ac:chgData name="김지원(***8***019)" userId="5b16d3f6-cc9f-4301-b850-6c93067ad3d2" providerId="ADAL" clId="{041B494C-DBC1-470F-9193-5271ADB96842}" dt="2020-12-23T06:44:45.795" v="241" actId="1076"/>
          <ac:spMkLst>
            <pc:docMk/>
            <pc:sldMk cId="1693104180" sldId="319"/>
            <ac:spMk id="32" creationId="{590F7AE0-A1EC-4744-9424-F29BB92DE8FC}"/>
          </ac:spMkLst>
        </pc:spChg>
        <pc:spChg chg="mod">
          <ac:chgData name="김지원(***8***019)" userId="5b16d3f6-cc9f-4301-b850-6c93067ad3d2" providerId="ADAL" clId="{041B494C-DBC1-470F-9193-5271ADB96842}" dt="2020-12-23T07:59:51.634" v="1393" actId="20577"/>
          <ac:spMkLst>
            <pc:docMk/>
            <pc:sldMk cId="1693104180" sldId="319"/>
            <ac:spMk id="35" creationId="{54119F98-0D80-4819-A742-285DA88A4212}"/>
          </ac:spMkLst>
        </pc:spChg>
        <pc:spChg chg="mod">
          <ac:chgData name="김지원(***8***019)" userId="5b16d3f6-cc9f-4301-b850-6c93067ad3d2" providerId="ADAL" clId="{041B494C-DBC1-470F-9193-5271ADB96842}" dt="2020-12-23T07:21:10.006" v="440" actId="1076"/>
          <ac:spMkLst>
            <pc:docMk/>
            <pc:sldMk cId="1693104180" sldId="319"/>
            <ac:spMk id="36" creationId="{0EE8527B-7E62-4A4A-9B4B-8FCCC2176541}"/>
          </ac:spMkLst>
        </pc:spChg>
        <pc:spChg chg="mod">
          <ac:chgData name="김지원(***8***019)" userId="5b16d3f6-cc9f-4301-b850-6c93067ad3d2" providerId="ADAL" clId="{041B494C-DBC1-470F-9193-5271ADB96842}" dt="2020-12-23T07:22:05.751" v="501"/>
          <ac:spMkLst>
            <pc:docMk/>
            <pc:sldMk cId="1693104180" sldId="319"/>
            <ac:spMk id="37" creationId="{8EA808D0-FA2E-46D1-B5E8-178476B5D5FB}"/>
          </ac:spMkLst>
        </pc:spChg>
        <pc:grpChg chg="mod">
          <ac:chgData name="김지원(***8***019)" userId="5b16d3f6-cc9f-4301-b850-6c93067ad3d2" providerId="ADAL" clId="{041B494C-DBC1-470F-9193-5271ADB96842}" dt="2020-12-23T07:22:31.052" v="550" actId="1076"/>
          <ac:grpSpMkLst>
            <pc:docMk/>
            <pc:sldMk cId="1693104180" sldId="319"/>
            <ac:grpSpMk id="19" creationId="{2858FC07-8466-4707-B896-C00560A608EB}"/>
          </ac:grpSpMkLst>
        </pc:grpChg>
        <pc:grpChg chg="mod">
          <ac:chgData name="김지원(***8***019)" userId="5b16d3f6-cc9f-4301-b850-6c93067ad3d2" providerId="ADAL" clId="{041B494C-DBC1-470F-9193-5271ADB96842}" dt="2020-12-23T07:22:31.052" v="550" actId="1076"/>
          <ac:grpSpMkLst>
            <pc:docMk/>
            <pc:sldMk cId="1693104180" sldId="319"/>
            <ac:grpSpMk id="30" creationId="{5E45FF1C-E299-440E-BFA7-62412563B85D}"/>
          </ac:grpSpMkLst>
        </pc:grpChg>
        <pc:grpChg chg="mod">
          <ac:chgData name="김지원(***8***019)" userId="5b16d3f6-cc9f-4301-b850-6c93067ad3d2" providerId="ADAL" clId="{041B494C-DBC1-470F-9193-5271ADB96842}" dt="2020-12-23T07:22:31.052" v="550" actId="1076"/>
          <ac:grpSpMkLst>
            <pc:docMk/>
            <pc:sldMk cId="1693104180" sldId="319"/>
            <ac:grpSpMk id="34" creationId="{D7F0CE8E-3E49-4F72-B2AA-546C7E83EDD6}"/>
          </ac:grpSpMkLst>
        </pc:grpChg>
        <pc:cxnChg chg="mod">
          <ac:chgData name="김지원(***8***019)" userId="5b16d3f6-cc9f-4301-b850-6c93067ad3d2" providerId="ADAL" clId="{041B494C-DBC1-470F-9193-5271ADB96842}" dt="2020-12-23T07:22:31.052" v="550" actId="1076"/>
          <ac:cxnSpMkLst>
            <pc:docMk/>
            <pc:sldMk cId="1693104180" sldId="319"/>
            <ac:cxnSpMk id="16" creationId="{32FC3A9C-DCC9-4AB4-A3CF-D0DE2EC9D813}"/>
          </ac:cxnSpMkLst>
        </pc:cxnChg>
        <pc:cxnChg chg="mod">
          <ac:chgData name="김지원(***8***019)" userId="5b16d3f6-cc9f-4301-b850-6c93067ad3d2" providerId="ADAL" clId="{041B494C-DBC1-470F-9193-5271ADB96842}" dt="2020-12-23T07:22:31.052" v="550" actId="1076"/>
          <ac:cxnSpMkLst>
            <pc:docMk/>
            <pc:sldMk cId="1693104180" sldId="319"/>
            <ac:cxnSpMk id="18" creationId="{B7D4C7FF-125C-4FBD-B12D-882AA5628822}"/>
          </ac:cxnSpMkLst>
        </pc:cxnChg>
      </pc:sldChg>
      <pc:sldChg chg="addSp delSp modSp">
        <pc:chgData name="김지원(***8***019)" userId="5b16d3f6-cc9f-4301-b850-6c93067ad3d2" providerId="ADAL" clId="{041B494C-DBC1-470F-9193-5271ADB96842}" dt="2020-12-23T06:59:18.599" v="324"/>
        <pc:sldMkLst>
          <pc:docMk/>
          <pc:sldMk cId="2569580577" sldId="344"/>
        </pc:sldMkLst>
        <pc:spChg chg="add del">
          <ac:chgData name="김지원(***8***019)" userId="5b16d3f6-cc9f-4301-b850-6c93067ad3d2" providerId="ADAL" clId="{041B494C-DBC1-470F-9193-5271ADB96842}" dt="2020-12-23T06:46:08.933" v="254"/>
          <ac:spMkLst>
            <pc:docMk/>
            <pc:sldMk cId="2569580577" sldId="344"/>
            <ac:spMk id="4" creationId="{E1625177-E4A9-46AC-AE2A-80521E9954AB}"/>
          </ac:spMkLst>
        </pc:spChg>
        <pc:spChg chg="add del">
          <ac:chgData name="김지원(***8***019)" userId="5b16d3f6-cc9f-4301-b850-6c93067ad3d2" providerId="ADAL" clId="{041B494C-DBC1-470F-9193-5271ADB96842}" dt="2020-12-23T06:46:08.382" v="253"/>
          <ac:spMkLst>
            <pc:docMk/>
            <pc:sldMk cId="2569580577" sldId="344"/>
            <ac:spMk id="5" creationId="{CA295C62-1669-494A-93C5-B2E1D1D33C2A}"/>
          </ac:spMkLst>
        </pc:spChg>
        <pc:spChg chg="add del">
          <ac:chgData name="김지원(***8***019)" userId="5b16d3f6-cc9f-4301-b850-6c93067ad3d2" providerId="ADAL" clId="{041B494C-DBC1-470F-9193-5271ADB96842}" dt="2020-12-23T06:40:39.374" v="161"/>
          <ac:spMkLst>
            <pc:docMk/>
            <pc:sldMk cId="2569580577" sldId="344"/>
            <ac:spMk id="7" creationId="{33A593DD-1BBF-45FB-9734-AF672AE2404C}"/>
          </ac:spMkLst>
        </pc:spChg>
        <pc:spChg chg="add del mod">
          <ac:chgData name="김지원(***8***019)" userId="5b16d3f6-cc9f-4301-b850-6c93067ad3d2" providerId="ADAL" clId="{041B494C-DBC1-470F-9193-5271ADB96842}" dt="2020-12-23T06:46:03.951" v="250" actId="478"/>
          <ac:spMkLst>
            <pc:docMk/>
            <pc:sldMk cId="2569580577" sldId="344"/>
            <ac:spMk id="8" creationId="{6C215712-BAC1-422C-88AF-291E4DA85C19}"/>
          </ac:spMkLst>
        </pc:spChg>
        <pc:spChg chg="add del">
          <ac:chgData name="김지원(***8***019)" userId="5b16d3f6-cc9f-4301-b850-6c93067ad3d2" providerId="ADAL" clId="{041B494C-DBC1-470F-9193-5271ADB96842}" dt="2020-12-23T06:47:52.346" v="267" actId="478"/>
          <ac:spMkLst>
            <pc:docMk/>
            <pc:sldMk cId="2569580577" sldId="344"/>
            <ac:spMk id="11" creationId="{81EA0BBD-37B5-4A52-B997-52873792EC17}"/>
          </ac:spMkLst>
        </pc:spChg>
        <pc:spChg chg="add">
          <ac:chgData name="김지원(***8***019)" userId="5b16d3f6-cc9f-4301-b850-6c93067ad3d2" providerId="ADAL" clId="{041B494C-DBC1-470F-9193-5271ADB96842}" dt="2020-12-23T06:47:52.715" v="268"/>
          <ac:spMkLst>
            <pc:docMk/>
            <pc:sldMk cId="2569580577" sldId="344"/>
            <ac:spMk id="12" creationId="{A916E482-2959-4901-BC00-AFFC4642A2F6}"/>
          </ac:spMkLst>
        </pc:spChg>
        <pc:spChg chg="add">
          <ac:chgData name="김지원(***8***019)" userId="5b16d3f6-cc9f-4301-b850-6c93067ad3d2" providerId="ADAL" clId="{041B494C-DBC1-470F-9193-5271ADB96842}" dt="2020-12-23T06:59:18.599" v="324"/>
          <ac:spMkLst>
            <pc:docMk/>
            <pc:sldMk cId="2569580577" sldId="344"/>
            <ac:spMk id="16" creationId="{8AD824C5-4446-4C41-9DAC-5B649554DE81}"/>
          </ac:spMkLst>
        </pc:spChg>
        <pc:grpChg chg="add">
          <ac:chgData name="김지원(***8***019)" userId="5b16d3f6-cc9f-4301-b850-6c93067ad3d2" providerId="ADAL" clId="{041B494C-DBC1-470F-9193-5271ADB96842}" dt="2020-12-23T06:52:50.225" v="289"/>
          <ac:grpSpMkLst>
            <pc:docMk/>
            <pc:sldMk cId="2569580577" sldId="344"/>
            <ac:grpSpMk id="8" creationId="{C4282046-448A-4879-B4E6-FAF4DF9D88D7}"/>
          </ac:grpSpMkLst>
        </pc:grpChg>
        <pc:picChg chg="del">
          <ac:chgData name="김지원(***8***019)" userId="5b16d3f6-cc9f-4301-b850-6c93067ad3d2" providerId="ADAL" clId="{041B494C-DBC1-470F-9193-5271ADB96842}" dt="2020-12-23T06:52:49.610" v="288" actId="478"/>
          <ac:picMkLst>
            <pc:docMk/>
            <pc:sldMk cId="2569580577" sldId="344"/>
            <ac:picMk id="3" creationId="{960E0465-9B4E-4071-AECB-42B825FF64DE}"/>
          </ac:picMkLst>
        </pc:picChg>
      </pc:sldChg>
      <pc:sldChg chg="addSp delSp modSp">
        <pc:chgData name="김지원(***8***019)" userId="5b16d3f6-cc9f-4301-b850-6c93067ad3d2" providerId="ADAL" clId="{041B494C-DBC1-470F-9193-5271ADB96842}" dt="2020-12-23T07:58:42.983" v="1309" actId="1076"/>
        <pc:sldMkLst>
          <pc:docMk/>
          <pc:sldMk cId="1639994850" sldId="345"/>
        </pc:sldMkLst>
        <pc:spChg chg="mod">
          <ac:chgData name="김지원(***8***019)" userId="5b16d3f6-cc9f-4301-b850-6c93067ad3d2" providerId="ADAL" clId="{041B494C-DBC1-470F-9193-5271ADB96842}" dt="2020-12-23T06:57:59.708" v="310" actId="1076"/>
          <ac:spMkLst>
            <pc:docMk/>
            <pc:sldMk cId="1639994850" sldId="345"/>
            <ac:spMk id="2" creationId="{D735F7F3-C1B5-4B60-A00A-4EB618DDFB5A}"/>
          </ac:spMkLst>
        </pc:spChg>
        <pc:spChg chg="del mod">
          <ac:chgData name="김지원(***8***019)" userId="5b16d3f6-cc9f-4301-b850-6c93067ad3d2" providerId="ADAL" clId="{041B494C-DBC1-470F-9193-5271ADB96842}" dt="2020-12-23T07:58:32.654" v="1307" actId="478"/>
          <ac:spMkLst>
            <pc:docMk/>
            <pc:sldMk cId="1639994850" sldId="345"/>
            <ac:spMk id="30" creationId="{12BC457C-8888-4203-AE55-132038D85BCB}"/>
          </ac:spMkLst>
        </pc:spChg>
        <pc:grpChg chg="mod">
          <ac:chgData name="김지원(***8***019)" userId="5b16d3f6-cc9f-4301-b850-6c93067ad3d2" providerId="ADAL" clId="{041B494C-DBC1-470F-9193-5271ADB96842}" dt="2020-12-23T07:58:42.983" v="1309" actId="1076"/>
          <ac:grpSpMkLst>
            <pc:docMk/>
            <pc:sldMk cId="1639994850" sldId="345"/>
            <ac:grpSpMk id="3" creationId="{4E5FC5F5-F2D0-456D-8699-A89D1F46246D}"/>
          </ac:grpSpMkLst>
        </pc:grpChg>
        <pc:picChg chg="add del mod modCrop">
          <ac:chgData name="김지원(***8***019)" userId="5b16d3f6-cc9f-4301-b850-6c93067ad3d2" providerId="ADAL" clId="{041B494C-DBC1-470F-9193-5271ADB96842}" dt="2020-12-23T06:56:09.831" v="298" actId="478"/>
          <ac:picMkLst>
            <pc:docMk/>
            <pc:sldMk cId="1639994850" sldId="345"/>
            <ac:picMk id="4" creationId="{0188B8D6-BA1B-46FB-B946-A8B915A095DB}"/>
          </ac:picMkLst>
        </pc:picChg>
        <pc:picChg chg="add del mod">
          <ac:chgData name="김지원(***8***019)" userId="5b16d3f6-cc9f-4301-b850-6c93067ad3d2" providerId="ADAL" clId="{041B494C-DBC1-470F-9193-5271ADB96842}" dt="2020-12-23T06:24:18.138" v="128" actId="478"/>
          <ac:picMkLst>
            <pc:docMk/>
            <pc:sldMk cId="1639994850" sldId="345"/>
            <ac:picMk id="1026" creationId="{B81BA02D-0B24-46E9-B6F4-4FB9583F47B9}"/>
          </ac:picMkLst>
        </pc:picChg>
        <pc:picChg chg="add del mod">
          <ac:chgData name="김지원(***8***019)" userId="5b16d3f6-cc9f-4301-b850-6c93067ad3d2" providerId="ADAL" clId="{041B494C-DBC1-470F-9193-5271ADB96842}" dt="2020-12-23T06:57:45.167" v="306" actId="478"/>
          <ac:picMkLst>
            <pc:docMk/>
            <pc:sldMk cId="1639994850" sldId="345"/>
            <ac:picMk id="1026" creationId="{F37D61F5-1D1E-40EA-8700-1F4D5C5525F0}"/>
          </ac:picMkLst>
        </pc:picChg>
      </pc:sldChg>
      <pc:sldChg chg="addSp delSp modSp">
        <pc:chgData name="김지원(***8***019)" userId="5b16d3f6-cc9f-4301-b850-6c93067ad3d2" providerId="ADAL" clId="{041B494C-DBC1-470F-9193-5271ADB96842}" dt="2020-12-23T07:29:45.232" v="590" actId="478"/>
        <pc:sldMkLst>
          <pc:docMk/>
          <pc:sldMk cId="901280289" sldId="346"/>
        </pc:sldMkLst>
        <pc:spChg chg="add del mod">
          <ac:chgData name="김지원(***8***019)" userId="5b16d3f6-cc9f-4301-b850-6c93067ad3d2" providerId="ADAL" clId="{041B494C-DBC1-470F-9193-5271ADB96842}" dt="2020-12-23T06:58:52.450" v="321" actId="478"/>
          <ac:spMkLst>
            <pc:docMk/>
            <pc:sldMk cId="901280289" sldId="346"/>
            <ac:spMk id="21" creationId="{835A9AD6-B7B9-4CA5-A75A-D89C253A749D}"/>
          </ac:spMkLst>
        </pc:spChg>
        <pc:spChg chg="add mod">
          <ac:chgData name="김지원(***8***019)" userId="5b16d3f6-cc9f-4301-b850-6c93067ad3d2" providerId="ADAL" clId="{041B494C-DBC1-470F-9193-5271ADB96842}" dt="2020-12-23T06:59:09.451" v="323" actId="14100"/>
          <ac:spMkLst>
            <pc:docMk/>
            <pc:sldMk cId="901280289" sldId="346"/>
            <ac:spMk id="22" creationId="{00FD8A3A-11AA-48F2-84D6-20C3D9280C8B}"/>
          </ac:spMkLst>
        </pc:spChg>
        <pc:grpChg chg="mod">
          <ac:chgData name="김지원(***8***019)" userId="5b16d3f6-cc9f-4301-b850-6c93067ad3d2" providerId="ADAL" clId="{041B494C-DBC1-470F-9193-5271ADB96842}" dt="2020-12-23T07:26:04.038" v="560" actId="1076"/>
          <ac:grpSpMkLst>
            <pc:docMk/>
            <pc:sldMk cId="901280289" sldId="346"/>
            <ac:grpSpMk id="4" creationId="{45918B52-7602-4961-A41D-10CDF9993121}"/>
          </ac:grpSpMkLst>
        </pc:grpChg>
        <pc:grpChg chg="mod">
          <ac:chgData name="김지원(***8***019)" userId="5b16d3f6-cc9f-4301-b850-6c93067ad3d2" providerId="ADAL" clId="{041B494C-DBC1-470F-9193-5271ADB96842}" dt="2020-12-23T07:26:04.038" v="560" actId="1076"/>
          <ac:grpSpMkLst>
            <pc:docMk/>
            <pc:sldMk cId="901280289" sldId="346"/>
            <ac:grpSpMk id="6" creationId="{E46A3FFF-A2BB-428E-946B-40EA493AD233}"/>
          </ac:grpSpMkLst>
        </pc:grpChg>
        <pc:grpChg chg="mod">
          <ac:chgData name="김지원(***8***019)" userId="5b16d3f6-cc9f-4301-b850-6c93067ad3d2" providerId="ADAL" clId="{041B494C-DBC1-470F-9193-5271ADB96842}" dt="2020-12-23T07:26:04.038" v="560" actId="1076"/>
          <ac:grpSpMkLst>
            <pc:docMk/>
            <pc:sldMk cId="901280289" sldId="346"/>
            <ac:grpSpMk id="44" creationId="{24836FC5-DD8B-48BD-9299-D43FB66E424F}"/>
          </ac:grpSpMkLst>
        </pc:grpChg>
        <pc:picChg chg="add mod">
          <ac:chgData name="김지원(***8***019)" userId="5b16d3f6-cc9f-4301-b850-6c93067ad3d2" providerId="ADAL" clId="{041B494C-DBC1-470F-9193-5271ADB96842}" dt="2020-12-23T07:26:35.771" v="563" actId="1076"/>
          <ac:picMkLst>
            <pc:docMk/>
            <pc:sldMk cId="901280289" sldId="346"/>
            <ac:picMk id="8194" creationId="{78352E8F-E700-47B2-B521-F01005731E84}"/>
          </ac:picMkLst>
        </pc:picChg>
        <pc:cxnChg chg="add mod">
          <ac:chgData name="김지원(***8***019)" userId="5b16d3f6-cc9f-4301-b850-6c93067ad3d2" providerId="ADAL" clId="{041B494C-DBC1-470F-9193-5271ADB96842}" dt="2020-12-23T07:26:59.384" v="567" actId="14100"/>
          <ac:cxnSpMkLst>
            <pc:docMk/>
            <pc:sldMk cId="901280289" sldId="346"/>
            <ac:cxnSpMk id="9" creationId="{B8A2C38C-5B5A-4C7E-91C6-A9816288F9D9}"/>
          </ac:cxnSpMkLst>
        </pc:cxnChg>
        <pc:cxnChg chg="add del mod">
          <ac:chgData name="김지원(***8***019)" userId="5b16d3f6-cc9f-4301-b850-6c93067ad3d2" providerId="ADAL" clId="{041B494C-DBC1-470F-9193-5271ADB96842}" dt="2020-12-23T07:29:45.232" v="590" actId="478"/>
          <ac:cxnSpMkLst>
            <pc:docMk/>
            <pc:sldMk cId="901280289" sldId="346"/>
            <ac:cxnSpMk id="17" creationId="{BAB4D599-07DA-46EF-AEFB-4A51A6820E4F}"/>
          </ac:cxnSpMkLst>
        </pc:cxnChg>
        <pc:cxnChg chg="add del mod">
          <ac:chgData name="김지원(***8***019)" userId="5b16d3f6-cc9f-4301-b850-6c93067ad3d2" providerId="ADAL" clId="{041B494C-DBC1-470F-9193-5271ADB96842}" dt="2020-12-23T07:29:44.217" v="589" actId="478"/>
          <ac:cxnSpMkLst>
            <pc:docMk/>
            <pc:sldMk cId="901280289" sldId="346"/>
            <ac:cxnSpMk id="28" creationId="{5173CD75-D18D-4068-86A7-7E315A354379}"/>
          </ac:cxnSpMkLst>
        </pc:cxnChg>
        <pc:cxnChg chg="add del mod">
          <ac:chgData name="김지원(***8***019)" userId="5b16d3f6-cc9f-4301-b850-6c93067ad3d2" providerId="ADAL" clId="{041B494C-DBC1-470F-9193-5271ADB96842}" dt="2020-12-23T07:28:48.910" v="576"/>
          <ac:cxnSpMkLst>
            <pc:docMk/>
            <pc:sldMk cId="901280289" sldId="346"/>
            <ac:cxnSpMk id="31" creationId="{147FAA99-C5DA-44B0-A933-557544C155C5}"/>
          </ac:cxnSpMkLst>
        </pc:cxnChg>
        <pc:cxnChg chg="add mod">
          <ac:chgData name="김지원(***8***019)" userId="5b16d3f6-cc9f-4301-b850-6c93067ad3d2" providerId="ADAL" clId="{041B494C-DBC1-470F-9193-5271ADB96842}" dt="2020-12-23T07:29:30.250" v="586" actId="14100"/>
          <ac:cxnSpMkLst>
            <pc:docMk/>
            <pc:sldMk cId="901280289" sldId="346"/>
            <ac:cxnSpMk id="45" creationId="{92C170B3-039A-4A37-AB3B-646D0D135030}"/>
          </ac:cxnSpMkLst>
        </pc:cxnChg>
      </pc:sldChg>
      <pc:sldChg chg="addSp delSp modSp">
        <pc:chgData name="김지원(***8***019)" userId="5b16d3f6-cc9f-4301-b850-6c93067ad3d2" providerId="ADAL" clId="{041B494C-DBC1-470F-9193-5271ADB96842}" dt="2020-12-23T06:59:20.337" v="325"/>
        <pc:sldMkLst>
          <pc:docMk/>
          <pc:sldMk cId="3402400217" sldId="347"/>
        </pc:sldMkLst>
        <pc:spChg chg="add mod">
          <ac:chgData name="김지원(***8***019)" userId="5b16d3f6-cc9f-4301-b850-6c93067ad3d2" providerId="ADAL" clId="{041B494C-DBC1-470F-9193-5271ADB96842}" dt="2020-12-23T06:46:18.044" v="256" actId="20577"/>
          <ac:spMkLst>
            <pc:docMk/>
            <pc:sldMk cId="3402400217" sldId="347"/>
            <ac:spMk id="14" creationId="{AECD3DC0-749F-4149-AF23-53B8B216785B}"/>
          </ac:spMkLst>
        </pc:spChg>
        <pc:spChg chg="add del">
          <ac:chgData name="김지원(***8***019)" userId="5b16d3f6-cc9f-4301-b850-6c93067ad3d2" providerId="ADAL" clId="{041B494C-DBC1-470F-9193-5271ADB96842}" dt="2020-12-23T06:47:56.086" v="269" actId="478"/>
          <ac:spMkLst>
            <pc:docMk/>
            <pc:sldMk cId="3402400217" sldId="347"/>
            <ac:spMk id="15" creationId="{E39B9903-CC07-44F9-AF5B-5EAC4B9A4F01}"/>
          </ac:spMkLst>
        </pc:spChg>
        <pc:spChg chg="add">
          <ac:chgData name="김지원(***8***019)" userId="5b16d3f6-cc9f-4301-b850-6c93067ad3d2" providerId="ADAL" clId="{041B494C-DBC1-470F-9193-5271ADB96842}" dt="2020-12-23T06:47:56.428" v="270"/>
          <ac:spMkLst>
            <pc:docMk/>
            <pc:sldMk cId="3402400217" sldId="347"/>
            <ac:spMk id="16" creationId="{53EB92A8-51EE-487B-95BB-68763973BB3D}"/>
          </ac:spMkLst>
        </pc:spChg>
        <pc:spChg chg="add">
          <ac:chgData name="김지원(***8***019)" userId="5b16d3f6-cc9f-4301-b850-6c93067ad3d2" providerId="ADAL" clId="{041B494C-DBC1-470F-9193-5271ADB96842}" dt="2020-12-23T06:59:20.337" v="325"/>
          <ac:spMkLst>
            <pc:docMk/>
            <pc:sldMk cId="3402400217" sldId="347"/>
            <ac:spMk id="17" creationId="{87B29171-28E1-4D00-8D10-68F8B60BAC42}"/>
          </ac:spMkLst>
        </pc:spChg>
      </pc:sldChg>
      <pc:sldChg chg="addSp delSp modSp">
        <pc:chgData name="김지원(***8***019)" userId="5b16d3f6-cc9f-4301-b850-6c93067ad3d2" providerId="ADAL" clId="{041B494C-DBC1-470F-9193-5271ADB96842}" dt="2020-12-23T06:59:29.607" v="334" actId="20577"/>
        <pc:sldMkLst>
          <pc:docMk/>
          <pc:sldMk cId="1585042494" sldId="348"/>
        </pc:sldMkLst>
        <pc:spChg chg="add del mod">
          <ac:chgData name="김지원(***8***019)" userId="5b16d3f6-cc9f-4301-b850-6c93067ad3d2" providerId="ADAL" clId="{041B494C-DBC1-470F-9193-5271ADB96842}" dt="2020-12-23T06:48:08.575" v="271" actId="478"/>
          <ac:spMkLst>
            <pc:docMk/>
            <pc:sldMk cId="1585042494" sldId="348"/>
            <ac:spMk id="4" creationId="{36B1BEB3-0360-43DA-A61B-C0C4E07D3430}"/>
          </ac:spMkLst>
        </pc:spChg>
        <pc:spChg chg="add mod">
          <ac:chgData name="김지원(***8***019)" userId="5b16d3f6-cc9f-4301-b850-6c93067ad3d2" providerId="ADAL" clId="{041B494C-DBC1-470F-9193-5271ADB96842}" dt="2020-12-23T06:48:17.587" v="282" actId="20577"/>
          <ac:spMkLst>
            <pc:docMk/>
            <pc:sldMk cId="1585042494" sldId="348"/>
            <ac:spMk id="5" creationId="{C6A09A4B-5DFA-417A-8FC3-8E3BE716DA2F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9" creationId="{D1279E73-7668-4F59-8813-6A20A89FBF75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0" creationId="{4307A7E9-3723-495F-BACE-70E67F83A5B7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2" creationId="{7156C2CF-2977-4F45-9F27-93F24C4940A2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3" creationId="{627B48C5-AA24-4681-B34C-3150D6F9E671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5" creationId="{F0797221-F843-4428-B392-29A575ECBEA5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6" creationId="{B755AB09-A987-482C-9583-B5DE37D756C9}"/>
          </ac:spMkLst>
        </pc:spChg>
        <pc:spChg chg="add">
          <ac:chgData name="김지원(***8***019)" userId="5b16d3f6-cc9f-4301-b850-6c93067ad3d2" providerId="ADAL" clId="{041B494C-DBC1-470F-9193-5271ADB96842}" dt="2020-12-23T06:53:02.389" v="291"/>
          <ac:spMkLst>
            <pc:docMk/>
            <pc:sldMk cId="1585042494" sldId="348"/>
            <ac:spMk id="18" creationId="{CCF69D79-57E6-493F-AED4-76903FB9660B}"/>
          </ac:spMkLst>
        </pc:spChg>
        <pc:spChg chg="add mod">
          <ac:chgData name="김지원(***8***019)" userId="5b16d3f6-cc9f-4301-b850-6c93067ad3d2" providerId="ADAL" clId="{041B494C-DBC1-470F-9193-5271ADB96842}" dt="2020-12-23T06:59:29.607" v="334" actId="20577"/>
          <ac:spMkLst>
            <pc:docMk/>
            <pc:sldMk cId="1585042494" sldId="348"/>
            <ac:spMk id="20" creationId="{97DBF2DD-7165-4E8D-8811-A9A1DC9599F3}"/>
          </ac:spMkLst>
        </pc:spChg>
        <pc:picChg chg="add">
          <ac:chgData name="김지원(***8***019)" userId="5b16d3f6-cc9f-4301-b850-6c93067ad3d2" providerId="ADAL" clId="{041B494C-DBC1-470F-9193-5271ADB96842}" dt="2020-12-23T06:53:02.389" v="291"/>
          <ac:picMkLst>
            <pc:docMk/>
            <pc:sldMk cId="1585042494" sldId="348"/>
            <ac:picMk id="6" creationId="{9908523A-80BD-4042-8CB3-804F96BE2A17}"/>
          </ac:picMkLst>
        </pc:picChg>
        <pc:picChg chg="del">
          <ac:chgData name="김지원(***8***019)" userId="5b16d3f6-cc9f-4301-b850-6c93067ad3d2" providerId="ADAL" clId="{041B494C-DBC1-470F-9193-5271ADB96842}" dt="2020-12-23T06:53:01.964" v="290" actId="478"/>
          <ac:picMkLst>
            <pc:docMk/>
            <pc:sldMk cId="1585042494" sldId="348"/>
            <ac:picMk id="7" creationId="{F0E30504-4FB7-4CA9-B64F-41426C9BB343}"/>
          </ac:picMkLst>
        </pc:picChg>
        <pc:picChg chg="add">
          <ac:chgData name="김지원(***8***019)" userId="5b16d3f6-cc9f-4301-b850-6c93067ad3d2" providerId="ADAL" clId="{041B494C-DBC1-470F-9193-5271ADB96842}" dt="2020-12-23T06:53:02.389" v="291"/>
          <ac:picMkLst>
            <pc:docMk/>
            <pc:sldMk cId="1585042494" sldId="348"/>
            <ac:picMk id="8" creationId="{36ED5DBE-79AB-493B-AC9F-0A505DF579AC}"/>
          </ac:picMkLst>
        </pc:picChg>
        <pc:cxnChg chg="add">
          <ac:chgData name="김지원(***8***019)" userId="5b16d3f6-cc9f-4301-b850-6c93067ad3d2" providerId="ADAL" clId="{041B494C-DBC1-470F-9193-5271ADB96842}" dt="2020-12-23T06:53:02.389" v="291"/>
          <ac:cxnSpMkLst>
            <pc:docMk/>
            <pc:sldMk cId="1585042494" sldId="348"/>
            <ac:cxnSpMk id="11" creationId="{B2F48D73-63A2-4B91-A3EB-AA48BF6EA85C}"/>
          </ac:cxnSpMkLst>
        </pc:cxnChg>
        <pc:cxnChg chg="add">
          <ac:chgData name="김지원(***8***019)" userId="5b16d3f6-cc9f-4301-b850-6c93067ad3d2" providerId="ADAL" clId="{041B494C-DBC1-470F-9193-5271ADB96842}" dt="2020-12-23T06:53:02.389" v="291"/>
          <ac:cxnSpMkLst>
            <pc:docMk/>
            <pc:sldMk cId="1585042494" sldId="348"/>
            <ac:cxnSpMk id="14" creationId="{7C233153-9DAC-4987-A15B-3A2499D9B51D}"/>
          </ac:cxnSpMkLst>
        </pc:cxnChg>
        <pc:cxnChg chg="add">
          <ac:chgData name="김지원(***8***019)" userId="5b16d3f6-cc9f-4301-b850-6c93067ad3d2" providerId="ADAL" clId="{041B494C-DBC1-470F-9193-5271ADB96842}" dt="2020-12-23T06:53:02.389" v="291"/>
          <ac:cxnSpMkLst>
            <pc:docMk/>
            <pc:sldMk cId="1585042494" sldId="348"/>
            <ac:cxnSpMk id="17" creationId="{4FE65244-6202-408D-ABDB-67C3D6B1062C}"/>
          </ac:cxnSpMkLst>
        </pc:cxnChg>
        <pc:cxnChg chg="add">
          <ac:chgData name="김지원(***8***019)" userId="5b16d3f6-cc9f-4301-b850-6c93067ad3d2" providerId="ADAL" clId="{041B494C-DBC1-470F-9193-5271ADB96842}" dt="2020-12-23T06:53:02.389" v="291"/>
          <ac:cxnSpMkLst>
            <pc:docMk/>
            <pc:sldMk cId="1585042494" sldId="348"/>
            <ac:cxnSpMk id="19" creationId="{FB33BEB5-6EDB-4298-B847-5B635147F0DE}"/>
          </ac:cxnSpMkLst>
        </pc:cxnChg>
      </pc:sldChg>
      <pc:sldChg chg="addSp delSp modSp del">
        <pc:chgData name="김지원(***8***019)" userId="5b16d3f6-cc9f-4301-b850-6c93067ad3d2" providerId="ADAL" clId="{041B494C-DBC1-470F-9193-5271ADB96842}" dt="2020-12-23T06:53:21.580" v="292" actId="2696"/>
        <pc:sldMkLst>
          <pc:docMk/>
          <pc:sldMk cId="2498023771" sldId="349"/>
        </pc:sldMkLst>
        <pc:spChg chg="add mod">
          <ac:chgData name="김지원(***8***019)" userId="5b16d3f6-cc9f-4301-b850-6c93067ad3d2" providerId="ADAL" clId="{041B494C-DBC1-470F-9193-5271ADB96842}" dt="2020-12-23T06:44:24.843" v="239" actId="2711"/>
          <ac:spMkLst>
            <pc:docMk/>
            <pc:sldMk cId="2498023771" sldId="349"/>
            <ac:spMk id="3" creationId="{AF5C8E48-7268-4546-B05D-04B5E87FDF68}"/>
          </ac:spMkLst>
        </pc:spChg>
        <pc:spChg chg="add del">
          <ac:chgData name="김지원(***8***019)" userId="5b16d3f6-cc9f-4301-b850-6c93067ad3d2" providerId="ADAL" clId="{041B494C-DBC1-470F-9193-5271ADB96842}" dt="2020-12-23T06:48:23.529" v="283" actId="478"/>
          <ac:spMkLst>
            <pc:docMk/>
            <pc:sldMk cId="2498023771" sldId="349"/>
            <ac:spMk id="4" creationId="{CA753589-44FA-489D-8E8E-C0630C93231E}"/>
          </ac:spMkLst>
        </pc:spChg>
        <pc:spChg chg="add">
          <ac:chgData name="김지원(***8***019)" userId="5b16d3f6-cc9f-4301-b850-6c93067ad3d2" providerId="ADAL" clId="{041B494C-DBC1-470F-9193-5271ADB96842}" dt="2020-12-23T06:48:23.958" v="284"/>
          <ac:spMkLst>
            <pc:docMk/>
            <pc:sldMk cId="2498023771" sldId="349"/>
            <ac:spMk id="5" creationId="{3BE1985D-799C-428B-883C-25A5E284FE99}"/>
          </ac:spMkLst>
        </pc:spChg>
      </pc:sldChg>
      <pc:sldChg chg="addSp delSp modSp del">
        <pc:chgData name="김지원(***8***019)" userId="5b16d3f6-cc9f-4301-b850-6c93067ad3d2" providerId="ADAL" clId="{041B494C-DBC1-470F-9193-5271ADB96842}" dt="2020-12-23T07:56:36.583" v="1155" actId="2696"/>
        <pc:sldMkLst>
          <pc:docMk/>
          <pc:sldMk cId="326633331" sldId="350"/>
        </pc:sldMkLst>
        <pc:spChg chg="add del mod">
          <ac:chgData name="김지원(***8***019)" userId="5b16d3f6-cc9f-4301-b850-6c93067ad3d2" providerId="ADAL" clId="{041B494C-DBC1-470F-9193-5271ADB96842}" dt="2020-12-23T06:59:59.049" v="357" actId="478"/>
          <ac:spMkLst>
            <pc:docMk/>
            <pc:sldMk cId="326633331" sldId="350"/>
            <ac:spMk id="3" creationId="{27DB765B-6AE1-4B6C-8F72-29C46BBFDA83}"/>
          </ac:spMkLst>
        </pc:spChg>
        <pc:spChg chg="add mod">
          <ac:chgData name="김지원(***8***019)" userId="5b16d3f6-cc9f-4301-b850-6c93067ad3d2" providerId="ADAL" clId="{041B494C-DBC1-470F-9193-5271ADB96842}" dt="2020-12-23T07:00:05.776" v="359" actId="1076"/>
          <ac:spMkLst>
            <pc:docMk/>
            <pc:sldMk cId="326633331" sldId="350"/>
            <ac:spMk id="4" creationId="{E0BEE437-DA6C-458F-8E92-A7745F9EAFFD}"/>
          </ac:spMkLst>
        </pc:spChg>
      </pc:sldChg>
      <pc:sldChg chg="addSp delSp modSp modAnim">
        <pc:chgData name="김지원(***8***019)" userId="5b16d3f6-cc9f-4301-b850-6c93067ad3d2" providerId="ADAL" clId="{041B494C-DBC1-470F-9193-5271ADB96842}" dt="2020-12-23T08:01:10.563" v="1421" actId="478"/>
        <pc:sldMkLst>
          <pc:docMk/>
          <pc:sldMk cId="1867639932" sldId="351"/>
        </pc:sldMkLst>
        <pc:spChg chg="add mod">
          <ac:chgData name="김지원(***8***019)" userId="5b16d3f6-cc9f-4301-b850-6c93067ad3d2" providerId="ADAL" clId="{041B494C-DBC1-470F-9193-5271ADB96842}" dt="2020-12-23T06:48:35.598" v="285" actId="14100"/>
          <ac:spMkLst>
            <pc:docMk/>
            <pc:sldMk cId="1867639932" sldId="351"/>
            <ac:spMk id="3" creationId="{E4F17EF7-F091-407D-93BD-7554192DD1B4}"/>
          </ac:spMkLst>
        </pc:spChg>
        <pc:spChg chg="add mod">
          <ac:chgData name="김지원(***8***019)" userId="5b16d3f6-cc9f-4301-b850-6c93067ad3d2" providerId="ADAL" clId="{041B494C-DBC1-470F-9193-5271ADB96842}" dt="2020-12-23T06:59:40.595" v="352"/>
          <ac:spMkLst>
            <pc:docMk/>
            <pc:sldMk cId="1867639932" sldId="351"/>
            <ac:spMk id="4" creationId="{123207C5-13A4-4C37-ACE6-6F5E72276529}"/>
          </ac:spMkLst>
        </pc:spChg>
        <pc:spChg chg="add del mod">
          <ac:chgData name="김지원(***8***019)" userId="5b16d3f6-cc9f-4301-b850-6c93067ad3d2" providerId="ADAL" clId="{041B494C-DBC1-470F-9193-5271ADB96842}" dt="2020-12-23T08:01:10.563" v="1421" actId="478"/>
          <ac:spMkLst>
            <pc:docMk/>
            <pc:sldMk cId="1867639932" sldId="351"/>
            <ac:spMk id="7" creationId="{C53F326E-6D7D-4852-AA25-D881A5297529}"/>
          </ac:spMkLst>
        </pc:spChg>
        <pc:picChg chg="add mod">
          <ac:chgData name="김지원(***8***019)" userId="5b16d3f6-cc9f-4301-b850-6c93067ad3d2" providerId="ADAL" clId="{041B494C-DBC1-470F-9193-5271ADB96842}" dt="2020-12-23T07:24:35.287" v="555" actId="1076"/>
          <ac:picMkLst>
            <pc:docMk/>
            <pc:sldMk cId="1867639932" sldId="351"/>
            <ac:picMk id="5" creationId="{13940E4D-D2AA-4CE5-8DFD-DD506BDD3238}"/>
          </ac:picMkLst>
        </pc:picChg>
        <pc:picChg chg="add">
          <ac:chgData name="김지원(***8***019)" userId="5b16d3f6-cc9f-4301-b850-6c93067ad3d2" providerId="ADAL" clId="{041B494C-DBC1-470F-9193-5271ADB96842}" dt="2020-12-23T07:24:57.429" v="556"/>
          <ac:picMkLst>
            <pc:docMk/>
            <pc:sldMk cId="1867639932" sldId="351"/>
            <ac:picMk id="6" creationId="{35D67762-7C21-4599-A486-530C5A8A9937}"/>
          </ac:picMkLst>
        </pc:picChg>
      </pc:sldChg>
      <pc:sldChg chg="modSp setBg">
        <pc:chgData name="김지원(***8***019)" userId="5b16d3f6-cc9f-4301-b850-6c93067ad3d2" providerId="ADAL" clId="{041B494C-DBC1-470F-9193-5271ADB96842}" dt="2020-12-23T06:43:54.734" v="234" actId="20577"/>
        <pc:sldMkLst>
          <pc:docMk/>
          <pc:sldMk cId="2401513787" sldId="352"/>
        </pc:sldMkLst>
        <pc:spChg chg="mod">
          <ac:chgData name="김지원(***8***019)" userId="5b16d3f6-cc9f-4301-b850-6c93067ad3d2" providerId="ADAL" clId="{041B494C-DBC1-470F-9193-5271ADB96842}" dt="2020-12-23T06:43:51.977" v="233" actId="2711"/>
          <ac:spMkLst>
            <pc:docMk/>
            <pc:sldMk cId="2401513787" sldId="352"/>
            <ac:spMk id="26" creationId="{4104EDEA-EFF2-4A05-A482-92CFDD885CEF}"/>
          </ac:spMkLst>
        </pc:spChg>
        <pc:spChg chg="mod">
          <ac:chgData name="김지원(***8***019)" userId="5b16d3f6-cc9f-4301-b850-6c93067ad3d2" providerId="ADAL" clId="{041B494C-DBC1-470F-9193-5271ADB96842}" dt="2020-12-23T06:43:54.734" v="234" actId="20577"/>
          <ac:spMkLst>
            <pc:docMk/>
            <pc:sldMk cId="2401513787" sldId="352"/>
            <ac:spMk id="30" creationId="{93AEF471-EEEB-40C9-97CC-790BB0C9B8B7}"/>
          </ac:spMkLst>
        </pc:spChg>
        <pc:spChg chg="mod">
          <ac:chgData name="김지원(***8***019)" userId="5b16d3f6-cc9f-4301-b850-6c93067ad3d2" providerId="ADAL" clId="{041B494C-DBC1-470F-9193-5271ADB96842}" dt="2020-12-23T06:43:42.050" v="232" actId="14100"/>
          <ac:spMkLst>
            <pc:docMk/>
            <pc:sldMk cId="2401513787" sldId="352"/>
            <ac:spMk id="58" creationId="{6DF8E06D-B8BF-4F1D-B167-4621298F421C}"/>
          </ac:spMkLst>
        </pc:spChg>
        <pc:grpChg chg="mod">
          <ac:chgData name="김지원(***8***019)" userId="5b16d3f6-cc9f-4301-b850-6c93067ad3d2" providerId="ADAL" clId="{041B494C-DBC1-470F-9193-5271ADB96842}" dt="2020-12-23T06:22:23.781" v="121" actId="1076"/>
          <ac:grpSpMkLst>
            <pc:docMk/>
            <pc:sldMk cId="2401513787" sldId="352"/>
            <ac:grpSpMk id="19" creationId="{2F0EEF17-EEA4-43DB-A244-BD908DE02A56}"/>
          </ac:grpSpMkLst>
        </pc:grpChg>
        <pc:grpChg chg="mod">
          <ac:chgData name="김지원(***8***019)" userId="5b16d3f6-cc9f-4301-b850-6c93067ad3d2" providerId="ADAL" clId="{041B494C-DBC1-470F-9193-5271ADB96842}" dt="2020-12-23T06:22:27.713" v="122" actId="1076"/>
          <ac:grpSpMkLst>
            <pc:docMk/>
            <pc:sldMk cId="2401513787" sldId="352"/>
            <ac:grpSpMk id="54" creationId="{7CC2E432-B497-422F-8B32-AB2B0B147F5D}"/>
          </ac:grpSpMkLst>
        </pc:grpChg>
        <pc:grpChg chg="mod">
          <ac:chgData name="김지원(***8***019)" userId="5b16d3f6-cc9f-4301-b850-6c93067ad3d2" providerId="ADAL" clId="{041B494C-DBC1-470F-9193-5271ADB96842}" dt="2020-12-23T06:22:03.578" v="119" actId="1076"/>
          <ac:grpSpMkLst>
            <pc:docMk/>
            <pc:sldMk cId="2401513787" sldId="352"/>
            <ac:grpSpMk id="55" creationId="{41943C8E-7316-4346-AF7D-CBEB760F9A17}"/>
          </ac:grpSpMkLst>
        </pc:grpChg>
        <pc:grpChg chg="mod">
          <ac:chgData name="김지원(***8***019)" userId="5b16d3f6-cc9f-4301-b850-6c93067ad3d2" providerId="ADAL" clId="{041B494C-DBC1-470F-9193-5271ADB96842}" dt="2020-12-23T06:21:55.267" v="118" actId="1076"/>
          <ac:grpSpMkLst>
            <pc:docMk/>
            <pc:sldMk cId="2401513787" sldId="352"/>
            <ac:grpSpMk id="56" creationId="{AB7350D3-4353-45F7-BF03-021199F2298D}"/>
          </ac:grpSpMkLst>
        </pc:grpChg>
        <pc:grpChg chg="mod">
          <ac:chgData name="김지원(***8***019)" userId="5b16d3f6-cc9f-4301-b850-6c93067ad3d2" providerId="ADAL" clId="{041B494C-DBC1-470F-9193-5271ADB96842}" dt="2020-12-23T06:21:51.587" v="117" actId="1076"/>
          <ac:grpSpMkLst>
            <pc:docMk/>
            <pc:sldMk cId="2401513787" sldId="352"/>
            <ac:grpSpMk id="57" creationId="{CDDDB0E5-C9C9-44D8-BEB8-16A6CA8920CA}"/>
          </ac:grpSpMkLst>
        </pc:grpChg>
      </pc:sldChg>
      <pc:sldChg chg="add del">
        <pc:chgData name="김지원(***8***019)" userId="5b16d3f6-cc9f-4301-b850-6c93067ad3d2" providerId="ADAL" clId="{041B494C-DBC1-470F-9193-5271ADB96842}" dt="2020-12-23T06:53:25.455" v="293" actId="2696"/>
        <pc:sldMkLst>
          <pc:docMk/>
          <pc:sldMk cId="992763768" sldId="353"/>
        </pc:sldMkLst>
      </pc:sldChg>
      <pc:sldChg chg="addSp delSp modSp add">
        <pc:chgData name="김지원(***8***019)" userId="5b16d3f6-cc9f-4301-b850-6c93067ad3d2" providerId="ADAL" clId="{041B494C-DBC1-470F-9193-5271ADB96842}" dt="2020-12-23T07:53:49.267" v="1148" actId="20577"/>
        <pc:sldMkLst>
          <pc:docMk/>
          <pc:sldMk cId="2450426027" sldId="353"/>
        </pc:sldMkLst>
        <pc:spChg chg="del">
          <ac:chgData name="김지원(***8***019)" userId="5b16d3f6-cc9f-4301-b850-6c93067ad3d2" providerId="ADAL" clId="{041B494C-DBC1-470F-9193-5271ADB96842}" dt="2020-12-23T07:18:55.630" v="368"/>
          <ac:spMkLst>
            <pc:docMk/>
            <pc:sldMk cId="2450426027" sldId="353"/>
            <ac:spMk id="9" creationId="{D1279E73-7668-4F59-8813-6A20A89FBF75}"/>
          </ac:spMkLst>
        </pc:spChg>
        <pc:spChg chg="del">
          <ac:chgData name="김지원(***8***019)" userId="5b16d3f6-cc9f-4301-b850-6c93067ad3d2" providerId="ADAL" clId="{041B494C-DBC1-470F-9193-5271ADB96842}" dt="2020-12-23T07:19:20.040" v="372" actId="478"/>
          <ac:spMkLst>
            <pc:docMk/>
            <pc:sldMk cId="2450426027" sldId="353"/>
            <ac:spMk id="10" creationId="{4307A7E9-3723-495F-BACE-70E67F83A5B7}"/>
          </ac:spMkLst>
        </pc:spChg>
        <pc:spChg chg="del">
          <ac:chgData name="김지원(***8***019)" userId="5b16d3f6-cc9f-4301-b850-6c93067ad3d2" providerId="ADAL" clId="{041B494C-DBC1-470F-9193-5271ADB96842}" dt="2020-12-23T07:19:20.040" v="372" actId="478"/>
          <ac:spMkLst>
            <pc:docMk/>
            <pc:sldMk cId="2450426027" sldId="353"/>
            <ac:spMk id="12" creationId="{7156C2CF-2977-4F45-9F27-93F24C4940A2}"/>
          </ac:spMkLst>
        </pc:spChg>
        <pc:spChg chg="del">
          <ac:chgData name="김지원(***8***019)" userId="5b16d3f6-cc9f-4301-b850-6c93067ad3d2" providerId="ADAL" clId="{041B494C-DBC1-470F-9193-5271ADB96842}" dt="2020-12-23T07:19:20.040" v="372" actId="478"/>
          <ac:spMkLst>
            <pc:docMk/>
            <pc:sldMk cId="2450426027" sldId="353"/>
            <ac:spMk id="13" creationId="{627B48C5-AA24-4681-B34C-3150D6F9E671}"/>
          </ac:spMkLst>
        </pc:spChg>
        <pc:spChg chg="del">
          <ac:chgData name="김지원(***8***019)" userId="5b16d3f6-cc9f-4301-b850-6c93067ad3d2" providerId="ADAL" clId="{041B494C-DBC1-470F-9193-5271ADB96842}" dt="2020-12-23T07:19:20.040" v="372" actId="478"/>
          <ac:spMkLst>
            <pc:docMk/>
            <pc:sldMk cId="2450426027" sldId="353"/>
            <ac:spMk id="15" creationId="{F0797221-F843-4428-B392-29A575ECBEA5}"/>
          </ac:spMkLst>
        </pc:spChg>
        <pc:spChg chg="del">
          <ac:chgData name="김지원(***8***019)" userId="5b16d3f6-cc9f-4301-b850-6c93067ad3d2" providerId="ADAL" clId="{041B494C-DBC1-470F-9193-5271ADB96842}" dt="2020-12-23T07:19:20.040" v="372" actId="478"/>
          <ac:spMkLst>
            <pc:docMk/>
            <pc:sldMk cId="2450426027" sldId="353"/>
            <ac:spMk id="16" creationId="{B755AB09-A987-482C-9583-B5DE37D756C9}"/>
          </ac:spMkLst>
        </pc:spChg>
        <pc:spChg chg="del">
          <ac:chgData name="김지원(***8***019)" userId="5b16d3f6-cc9f-4301-b850-6c93067ad3d2" providerId="ADAL" clId="{041B494C-DBC1-470F-9193-5271ADB96842}" dt="2020-12-23T07:18:55.630" v="368"/>
          <ac:spMkLst>
            <pc:docMk/>
            <pc:sldMk cId="2450426027" sldId="353"/>
            <ac:spMk id="18" creationId="{CCF69D79-57E6-493F-AED4-76903FB9660B}"/>
          </ac:spMkLst>
        </pc:spChg>
        <pc:spChg chg="mod">
          <ac:chgData name="김지원(***8***019)" userId="5b16d3f6-cc9f-4301-b850-6c93067ad3d2" providerId="ADAL" clId="{041B494C-DBC1-470F-9193-5271ADB96842}" dt="2020-12-23T07:19:07.465" v="370" actId="1076"/>
          <ac:spMkLst>
            <pc:docMk/>
            <pc:sldMk cId="2450426027" sldId="353"/>
            <ac:spMk id="20" creationId="{97DBF2DD-7165-4E8D-8811-A9A1DC9599F3}"/>
          </ac:spMkLst>
        </pc:spChg>
        <pc:spChg chg="add del">
          <ac:chgData name="김지원(***8***019)" userId="5b16d3f6-cc9f-4301-b850-6c93067ad3d2" providerId="ADAL" clId="{041B494C-DBC1-470F-9193-5271ADB96842}" dt="2020-12-23T07:19:21.918" v="373" actId="478"/>
          <ac:spMkLst>
            <pc:docMk/>
            <pc:sldMk cId="2450426027" sldId="353"/>
            <ac:spMk id="21" creationId="{5F9A516F-4230-41F0-8841-29AFE89A2E41}"/>
          </ac:spMkLst>
        </pc:spChg>
        <pc:spChg chg="add mod">
          <ac:chgData name="김지원(***8***019)" userId="5b16d3f6-cc9f-4301-b850-6c93067ad3d2" providerId="ADAL" clId="{041B494C-DBC1-470F-9193-5271ADB96842}" dt="2020-12-23T07:50:50.868" v="1106" actId="1076"/>
          <ac:spMkLst>
            <pc:docMk/>
            <pc:sldMk cId="2450426027" sldId="353"/>
            <ac:spMk id="23" creationId="{337CFE4B-7906-426D-B8C0-E4FCC6A92662}"/>
          </ac:spMkLst>
        </pc:spChg>
        <pc:spChg chg="add mod">
          <ac:chgData name="김지원(***8***019)" userId="5b16d3f6-cc9f-4301-b850-6c93067ad3d2" providerId="ADAL" clId="{041B494C-DBC1-470F-9193-5271ADB96842}" dt="2020-12-23T07:53:49.267" v="1148" actId="20577"/>
          <ac:spMkLst>
            <pc:docMk/>
            <pc:sldMk cId="2450426027" sldId="353"/>
            <ac:spMk id="25" creationId="{E54FA7EA-5D48-40A6-9AC0-AD1999C28B9D}"/>
          </ac:spMkLst>
        </pc:spChg>
        <pc:spChg chg="add mod">
          <ac:chgData name="김지원(***8***019)" userId="5b16d3f6-cc9f-4301-b850-6c93067ad3d2" providerId="ADAL" clId="{041B494C-DBC1-470F-9193-5271ADB96842}" dt="2020-12-23T07:53:42.239" v="1141" actId="1076"/>
          <ac:spMkLst>
            <pc:docMk/>
            <pc:sldMk cId="2450426027" sldId="353"/>
            <ac:spMk id="33" creationId="{96DC2457-F36C-49C5-8520-D5A5289E41F6}"/>
          </ac:spMkLst>
        </pc:spChg>
        <pc:spChg chg="add mod">
          <ac:chgData name="김지원(***8***019)" userId="5b16d3f6-cc9f-4301-b850-6c93067ad3d2" providerId="ADAL" clId="{041B494C-DBC1-470F-9193-5271ADB96842}" dt="2020-12-23T07:51:35.511" v="1115" actId="1076"/>
          <ac:spMkLst>
            <pc:docMk/>
            <pc:sldMk cId="2450426027" sldId="353"/>
            <ac:spMk id="34" creationId="{63806F98-46DD-439E-BD0A-9A8AA6B605C3}"/>
          </ac:spMkLst>
        </pc:spChg>
        <pc:spChg chg="add mod">
          <ac:chgData name="김지원(***8***019)" userId="5b16d3f6-cc9f-4301-b850-6c93067ad3d2" providerId="ADAL" clId="{041B494C-DBC1-470F-9193-5271ADB96842}" dt="2020-12-23T07:50:12.839" v="1100" actId="1076"/>
          <ac:spMkLst>
            <pc:docMk/>
            <pc:sldMk cId="2450426027" sldId="353"/>
            <ac:spMk id="36" creationId="{17CFC90E-D1E5-48BC-A8AE-CEC4CF178088}"/>
          </ac:spMkLst>
        </pc:spChg>
        <pc:picChg chg="add mod modCrop">
          <ac:chgData name="김지원(***8***019)" userId="5b16d3f6-cc9f-4301-b850-6c93067ad3d2" providerId="ADAL" clId="{041B494C-DBC1-470F-9193-5271ADB96842}" dt="2020-12-23T07:50:44.442" v="1105" actId="1076"/>
          <ac:picMkLst>
            <pc:docMk/>
            <pc:sldMk cId="2450426027" sldId="353"/>
            <ac:picMk id="3" creationId="{D076A556-1089-4B65-9B02-284BD78F2838}"/>
          </ac:picMkLst>
        </pc:picChg>
        <pc:picChg chg="add del mod modCrop">
          <ac:chgData name="김지원(***8***019)" userId="5b16d3f6-cc9f-4301-b850-6c93067ad3d2" providerId="ADAL" clId="{041B494C-DBC1-470F-9193-5271ADB96842}" dt="2020-12-23T07:50:09.668" v="1098"/>
          <ac:picMkLst>
            <pc:docMk/>
            <pc:sldMk cId="2450426027" sldId="353"/>
            <ac:picMk id="4" creationId="{20EF4AE0-E242-450B-9A7D-B2D1FB897650}"/>
          </ac:picMkLst>
        </pc:picChg>
        <pc:picChg chg="del">
          <ac:chgData name="김지원(***8***019)" userId="5b16d3f6-cc9f-4301-b850-6c93067ad3d2" providerId="ADAL" clId="{041B494C-DBC1-470F-9193-5271ADB96842}" dt="2020-12-23T07:18:18.040" v="361" actId="478"/>
          <ac:picMkLst>
            <pc:docMk/>
            <pc:sldMk cId="2450426027" sldId="353"/>
            <ac:picMk id="6" creationId="{9908523A-80BD-4042-8CB3-804F96BE2A17}"/>
          </ac:picMkLst>
        </pc:picChg>
        <pc:picChg chg="del">
          <ac:chgData name="김지원(***8***019)" userId="5b16d3f6-cc9f-4301-b850-6c93067ad3d2" providerId="ADAL" clId="{041B494C-DBC1-470F-9193-5271ADB96842}" dt="2020-12-23T07:19:20.040" v="372" actId="478"/>
          <ac:picMkLst>
            <pc:docMk/>
            <pc:sldMk cId="2450426027" sldId="353"/>
            <ac:picMk id="8" creationId="{36ED5DBE-79AB-493B-AC9F-0A505DF579AC}"/>
          </ac:picMkLst>
        </pc:picChg>
        <pc:picChg chg="add del mod">
          <ac:chgData name="김지원(***8***019)" userId="5b16d3f6-cc9f-4301-b850-6c93067ad3d2" providerId="ADAL" clId="{041B494C-DBC1-470F-9193-5271ADB96842}" dt="2020-12-23T07:50:09.668" v="1098"/>
          <ac:picMkLst>
            <pc:docMk/>
            <pc:sldMk cId="2450426027" sldId="353"/>
            <ac:picMk id="35" creationId="{52E6687B-E877-456A-9106-B388788155EC}"/>
          </ac:picMkLst>
        </pc:picChg>
        <pc:picChg chg="add">
          <ac:chgData name="김지원(***8***019)" userId="5b16d3f6-cc9f-4301-b850-6c93067ad3d2" providerId="ADAL" clId="{041B494C-DBC1-470F-9193-5271ADB96842}" dt="2020-12-23T07:50:13.363" v="1101"/>
          <ac:picMkLst>
            <pc:docMk/>
            <pc:sldMk cId="2450426027" sldId="353"/>
            <ac:picMk id="37" creationId="{8F5FA295-3171-44F9-B0D5-46A401588609}"/>
          </ac:picMkLst>
        </pc:picChg>
        <pc:picChg chg="add">
          <ac:chgData name="김지원(***8***019)" userId="5b16d3f6-cc9f-4301-b850-6c93067ad3d2" providerId="ADAL" clId="{041B494C-DBC1-470F-9193-5271ADB96842}" dt="2020-12-23T07:50:13.363" v="1101"/>
          <ac:picMkLst>
            <pc:docMk/>
            <pc:sldMk cId="2450426027" sldId="353"/>
            <ac:picMk id="38" creationId="{5BC16816-BEAA-45CF-8DEB-2A4AB13A4F22}"/>
          </ac:picMkLst>
        </pc:picChg>
        <pc:cxnChg chg="del">
          <ac:chgData name="김지원(***8***019)" userId="5b16d3f6-cc9f-4301-b850-6c93067ad3d2" providerId="ADAL" clId="{041B494C-DBC1-470F-9193-5271ADB96842}" dt="2020-12-23T07:18:55.630" v="368"/>
          <ac:cxnSpMkLst>
            <pc:docMk/>
            <pc:sldMk cId="2450426027" sldId="353"/>
            <ac:cxnSpMk id="11" creationId="{B2F48D73-63A2-4B91-A3EB-AA48BF6EA85C}"/>
          </ac:cxnSpMkLst>
        </pc:cxnChg>
        <pc:cxnChg chg="del">
          <ac:chgData name="김지원(***8***019)" userId="5b16d3f6-cc9f-4301-b850-6c93067ad3d2" providerId="ADAL" clId="{041B494C-DBC1-470F-9193-5271ADB96842}" dt="2020-12-23T07:19:20.040" v="372" actId="478"/>
          <ac:cxnSpMkLst>
            <pc:docMk/>
            <pc:sldMk cId="2450426027" sldId="353"/>
            <ac:cxnSpMk id="14" creationId="{7C233153-9DAC-4987-A15B-3A2499D9B51D}"/>
          </ac:cxnSpMkLst>
        </pc:cxnChg>
        <pc:cxnChg chg="del">
          <ac:chgData name="김지원(***8***019)" userId="5b16d3f6-cc9f-4301-b850-6c93067ad3d2" providerId="ADAL" clId="{041B494C-DBC1-470F-9193-5271ADB96842}" dt="2020-12-23T07:19:20.040" v="372" actId="478"/>
          <ac:cxnSpMkLst>
            <pc:docMk/>
            <pc:sldMk cId="2450426027" sldId="353"/>
            <ac:cxnSpMk id="17" creationId="{4FE65244-6202-408D-ABDB-67C3D6B1062C}"/>
          </ac:cxnSpMkLst>
        </pc:cxnChg>
        <pc:cxnChg chg="del">
          <ac:chgData name="김지원(***8***019)" userId="5b16d3f6-cc9f-4301-b850-6c93067ad3d2" providerId="ADAL" clId="{041B494C-DBC1-470F-9193-5271ADB96842}" dt="2020-12-23T07:18:55.630" v="368"/>
          <ac:cxnSpMkLst>
            <pc:docMk/>
            <pc:sldMk cId="2450426027" sldId="353"/>
            <ac:cxnSpMk id="19" creationId="{FB33BEB5-6EDB-4298-B847-5B635147F0DE}"/>
          </ac:cxnSpMkLst>
        </pc:cxnChg>
        <pc:cxnChg chg="add del mod">
          <ac:chgData name="김지원(***8***019)" userId="5b16d3f6-cc9f-4301-b850-6c93067ad3d2" providerId="ADAL" clId="{041B494C-DBC1-470F-9193-5271ADB96842}" dt="2020-12-23T07:19:20.040" v="372" actId="478"/>
          <ac:cxnSpMkLst>
            <pc:docMk/>
            <pc:sldMk cId="2450426027" sldId="353"/>
            <ac:cxnSpMk id="22" creationId="{F9F978B1-F5A2-4B65-9A05-B6DCA3033FBC}"/>
          </ac:cxnSpMkLst>
        </pc:cxnChg>
        <pc:cxnChg chg="add mod">
          <ac:chgData name="김지원(***8***019)" userId="5b16d3f6-cc9f-4301-b850-6c93067ad3d2" providerId="ADAL" clId="{041B494C-DBC1-470F-9193-5271ADB96842}" dt="2020-12-23T07:50:50.868" v="1106" actId="1076"/>
          <ac:cxnSpMkLst>
            <pc:docMk/>
            <pc:sldMk cId="2450426027" sldId="353"/>
            <ac:cxnSpMk id="24" creationId="{486DB4C6-C044-43B8-B12B-6111FB83DFBF}"/>
          </ac:cxnSpMkLst>
        </pc:cxnChg>
        <pc:cxnChg chg="add mod">
          <ac:chgData name="김지원(***8***019)" userId="5b16d3f6-cc9f-4301-b850-6c93067ad3d2" providerId="ADAL" clId="{041B494C-DBC1-470F-9193-5271ADB96842}" dt="2020-12-23T07:53:44.059" v="1145" actId="14100"/>
          <ac:cxnSpMkLst>
            <pc:docMk/>
            <pc:sldMk cId="2450426027" sldId="353"/>
            <ac:cxnSpMk id="26" creationId="{EA4CFA44-978D-4E26-A9EC-B54C779931F7}"/>
          </ac:cxnSpMkLst>
        </pc:cxnChg>
        <pc:cxnChg chg="add del mod">
          <ac:chgData name="김지원(***8***019)" userId="5b16d3f6-cc9f-4301-b850-6c93067ad3d2" providerId="ADAL" clId="{041B494C-DBC1-470F-9193-5271ADB96842}" dt="2020-12-23T07:46:51.730" v="940"/>
          <ac:cxnSpMkLst>
            <pc:docMk/>
            <pc:sldMk cId="2450426027" sldId="353"/>
            <ac:cxnSpMk id="28" creationId="{06133904-EAAB-435E-BC33-3E135357FDFA}"/>
          </ac:cxnSpMkLst>
        </pc:cxnChg>
        <pc:cxnChg chg="add del mod">
          <ac:chgData name="김지원(***8***019)" userId="5b16d3f6-cc9f-4301-b850-6c93067ad3d2" providerId="ADAL" clId="{041B494C-DBC1-470F-9193-5271ADB96842}" dt="2020-12-23T07:51:58.088" v="1119"/>
          <ac:cxnSpMkLst>
            <pc:docMk/>
            <pc:sldMk cId="2450426027" sldId="353"/>
            <ac:cxnSpMk id="31" creationId="{7ACB9082-0EF7-4793-83C0-96A2C6569C1B}"/>
          </ac:cxnSpMkLst>
        </pc:cxnChg>
        <pc:cxnChg chg="add del">
          <ac:chgData name="김지원(***8***019)" userId="5b16d3f6-cc9f-4301-b850-6c93067ad3d2" providerId="ADAL" clId="{041B494C-DBC1-470F-9193-5271ADB96842}" dt="2020-12-23T07:52:02.551" v="1121"/>
          <ac:cxnSpMkLst>
            <pc:docMk/>
            <pc:sldMk cId="2450426027" sldId="353"/>
            <ac:cxnSpMk id="43" creationId="{A274C4F9-78C2-46A9-93BB-C146D012DBCC}"/>
          </ac:cxnSpMkLst>
        </pc:cxnChg>
        <pc:cxnChg chg="add mod">
          <ac:chgData name="김지원(***8***019)" userId="5b16d3f6-cc9f-4301-b850-6c93067ad3d2" providerId="ADAL" clId="{041B494C-DBC1-470F-9193-5271ADB96842}" dt="2020-12-23T07:52:34.063" v="1127" actId="1076"/>
          <ac:cxnSpMkLst>
            <pc:docMk/>
            <pc:sldMk cId="2450426027" sldId="353"/>
            <ac:cxnSpMk id="44" creationId="{AC575273-9449-45F7-B463-A0435B4B9004}"/>
          </ac:cxnSpMkLst>
        </pc:cxnChg>
      </pc:sldChg>
      <pc:sldChg chg="addSp delSp modSp add delAnim modAnim">
        <pc:chgData name="김지원(***8***019)" userId="5b16d3f6-cc9f-4301-b850-6c93067ad3d2" providerId="ADAL" clId="{041B494C-DBC1-470F-9193-5271ADB96842}" dt="2020-12-23T07:57:11.071" v="1157" actId="1076"/>
        <pc:sldMkLst>
          <pc:docMk/>
          <pc:sldMk cId="1430107852" sldId="354"/>
        </pc:sldMkLst>
        <pc:spChg chg="add del mod">
          <ac:chgData name="김지원(***8***019)" userId="5b16d3f6-cc9f-4301-b850-6c93067ad3d2" providerId="ADAL" clId="{041B494C-DBC1-470F-9193-5271ADB96842}" dt="2020-12-23T07:40:06.565" v="631"/>
          <ac:spMkLst>
            <pc:docMk/>
            <pc:sldMk cId="1430107852" sldId="354"/>
            <ac:spMk id="9" creationId="{6E808936-B8BA-49B3-A23B-6B8E3B17A119}"/>
          </ac:spMkLst>
        </pc:spChg>
        <pc:picChg chg="del">
          <ac:chgData name="김지원(***8***019)" userId="5b16d3f6-cc9f-4301-b850-6c93067ad3d2" providerId="ADAL" clId="{041B494C-DBC1-470F-9193-5271ADB96842}" dt="2020-12-23T07:31:22.820" v="592" actId="478"/>
          <ac:picMkLst>
            <pc:docMk/>
            <pc:sldMk cId="1430107852" sldId="354"/>
            <ac:picMk id="5" creationId="{13940E4D-D2AA-4CE5-8DFD-DD506BDD3238}"/>
          </ac:picMkLst>
        </pc:picChg>
        <pc:picChg chg="del">
          <ac:chgData name="김지원(***8***019)" userId="5b16d3f6-cc9f-4301-b850-6c93067ad3d2" providerId="ADAL" clId="{041B494C-DBC1-470F-9193-5271ADB96842}" dt="2020-12-23T07:31:29.481" v="593" actId="478"/>
          <ac:picMkLst>
            <pc:docMk/>
            <pc:sldMk cId="1430107852" sldId="354"/>
            <ac:picMk id="6" creationId="{35D67762-7C21-4599-A486-530C5A8A9937}"/>
          </ac:picMkLst>
        </pc:picChg>
        <pc:picChg chg="add del mod">
          <ac:chgData name="김지원(***8***019)" userId="5b16d3f6-cc9f-4301-b850-6c93067ad3d2" providerId="ADAL" clId="{041B494C-DBC1-470F-9193-5271ADB96842}" dt="2020-12-23T07:55:45.587" v="1153" actId="478"/>
          <ac:picMkLst>
            <pc:docMk/>
            <pc:sldMk cId="1430107852" sldId="354"/>
            <ac:picMk id="7" creationId="{C0D7513A-C3DC-4860-A1F4-86D8A1C7AE39}"/>
          </ac:picMkLst>
        </pc:picChg>
        <pc:picChg chg="add del mod">
          <ac:chgData name="김지원(***8***019)" userId="5b16d3f6-cc9f-4301-b850-6c93067ad3d2" providerId="ADAL" clId="{041B494C-DBC1-470F-9193-5271ADB96842}" dt="2020-12-23T07:37:42.473" v="606" actId="478"/>
          <ac:picMkLst>
            <pc:docMk/>
            <pc:sldMk cId="1430107852" sldId="354"/>
            <ac:picMk id="8" creationId="{7420316F-8760-4218-A42F-EBCBDBB8DF7F}"/>
          </ac:picMkLst>
        </pc:picChg>
        <pc:picChg chg="add mod">
          <ac:chgData name="김지원(***8***019)" userId="5b16d3f6-cc9f-4301-b850-6c93067ad3d2" providerId="ADAL" clId="{041B494C-DBC1-470F-9193-5271ADB96842}" dt="2020-12-23T07:54:55.604" v="1152" actId="14100"/>
          <ac:picMkLst>
            <pc:docMk/>
            <pc:sldMk cId="1430107852" sldId="354"/>
            <ac:picMk id="10" creationId="{7D38FD93-D737-4539-A6EC-787365D8A491}"/>
          </ac:picMkLst>
        </pc:picChg>
        <pc:picChg chg="add mod">
          <ac:chgData name="김지원(***8***019)" userId="5b16d3f6-cc9f-4301-b850-6c93067ad3d2" providerId="ADAL" clId="{041B494C-DBC1-470F-9193-5271ADB96842}" dt="2020-12-23T07:57:11.071" v="1157" actId="1076"/>
          <ac:picMkLst>
            <pc:docMk/>
            <pc:sldMk cId="1430107852" sldId="354"/>
            <ac:picMk id="11" creationId="{C04DDB07-30E1-46B7-8331-70738C1A899A}"/>
          </ac:picMkLst>
        </pc:picChg>
      </pc:sldChg>
      <pc:sldChg chg="add ord">
        <pc:chgData name="김지원(***8***019)" userId="5b16d3f6-cc9f-4301-b850-6c93067ad3d2" providerId="ADAL" clId="{041B494C-DBC1-470F-9193-5271ADB96842}" dt="2020-12-23T07:55:48.731" v="1154"/>
        <pc:sldMkLst>
          <pc:docMk/>
          <pc:sldMk cId="2284181138" sldId="355"/>
        </pc:sldMkLst>
      </pc:sldChg>
    </pc:docChg>
  </pc:docChgLst>
  <pc:docChgLst>
    <pc:chgData name="김지원(***8***019)" userId="S::microwldnjs@kau.kr::5b16d3f6-cc9f-4301-b850-6c93067ad3d2" providerId="AD" clId="Web-{BAC2BC1A-3903-446D-B6C0-7DBB9695D161}"/>
    <pc:docChg chg="modSld">
      <pc:chgData name="김지원(***8***019)" userId="S::microwldnjs@kau.kr::5b16d3f6-cc9f-4301-b850-6c93067ad3d2" providerId="AD" clId="Web-{BAC2BC1A-3903-446D-B6C0-7DBB9695D161}" dt="2020-12-23T02:43:41.238" v="30" actId="1076"/>
      <pc:docMkLst>
        <pc:docMk/>
      </pc:docMkLst>
      <pc:sldChg chg="addSp delSp modSp">
        <pc:chgData name="김지원(***8***019)" userId="S::microwldnjs@kau.kr::5b16d3f6-cc9f-4301-b850-6c93067ad3d2" providerId="AD" clId="Web-{BAC2BC1A-3903-446D-B6C0-7DBB9695D161}" dt="2020-12-23T02:43:21.097" v="28" actId="20577"/>
        <pc:sldMkLst>
          <pc:docMk/>
          <pc:sldMk cId="1693104180" sldId="319"/>
        </pc:sldMkLst>
        <pc:spChg chg="mod">
          <ac:chgData name="김지원(***8***019)" userId="S::microwldnjs@kau.kr::5b16d3f6-cc9f-4301-b850-6c93067ad3d2" providerId="AD" clId="Web-{BAC2BC1A-3903-446D-B6C0-7DBB9695D161}" dt="2020-12-23T02:43:21.097" v="28" actId="20577"/>
          <ac:spMkLst>
            <pc:docMk/>
            <pc:sldMk cId="1693104180" sldId="319"/>
            <ac:spMk id="20" creationId="{93B26960-29AD-4C45-B10F-1279D687F11E}"/>
          </ac:spMkLst>
        </pc:spChg>
        <pc:spChg chg="mod">
          <ac:chgData name="김지원(***8***019)" userId="S::microwldnjs@kau.kr::5b16d3f6-cc9f-4301-b850-6c93067ad3d2" providerId="AD" clId="Web-{BAC2BC1A-3903-446D-B6C0-7DBB9695D161}" dt="2020-12-23T02:43:13.128" v="27" actId="20577"/>
          <ac:spMkLst>
            <pc:docMk/>
            <pc:sldMk cId="1693104180" sldId="319"/>
            <ac:spMk id="22" creationId="{44C7ACB3-F047-4950-AB4F-4002181E254A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0:44.171" v="0"/>
          <ac:spMkLst>
            <pc:docMk/>
            <pc:sldMk cId="1693104180" sldId="319"/>
            <ac:spMk id="24" creationId="{E34D3E27-0998-4764-98BE-D7873E83658C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0:55.687" v="2"/>
          <ac:spMkLst>
            <pc:docMk/>
            <pc:sldMk cId="1693104180" sldId="319"/>
            <ac:spMk id="25" creationId="{BAFBCD13-900C-49DD-B507-A3693BD8D30D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0:46.953" v="1"/>
          <ac:spMkLst>
            <pc:docMk/>
            <pc:sldMk cId="1693104180" sldId="319"/>
            <ac:spMk id="26" creationId="{F415846F-341B-4280-9CDC-E0B7D1957E78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1:01.234" v="3"/>
          <ac:spMkLst>
            <pc:docMk/>
            <pc:sldMk cId="1693104180" sldId="319"/>
            <ac:spMk id="27" creationId="{60CCAEAB-13DD-4320-87B2-C136EFC0EB95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1:42.407" v="7"/>
          <ac:spMkLst>
            <pc:docMk/>
            <pc:sldMk cId="1693104180" sldId="319"/>
            <ac:spMk id="28" creationId="{A055247F-A306-4540-9924-FE6C4753145C}"/>
          </ac:spMkLst>
        </pc:spChg>
        <pc:spChg chg="del">
          <ac:chgData name="김지원(***8***019)" userId="S::microwldnjs@kau.kr::5b16d3f6-cc9f-4301-b850-6c93067ad3d2" providerId="AD" clId="Web-{BAC2BC1A-3903-446D-B6C0-7DBB9695D161}" dt="2020-12-23T02:42:16.033" v="12"/>
          <ac:spMkLst>
            <pc:docMk/>
            <pc:sldMk cId="1693104180" sldId="319"/>
            <ac:spMk id="29" creationId="{6BDA4DC9-21FD-43B8-93E8-E3CAAEE7C72E}"/>
          </ac:spMkLst>
        </pc:spChg>
        <pc:spChg chg="add mod">
          <ac:chgData name="김지원(***8***019)" userId="S::microwldnjs@kau.kr::5b16d3f6-cc9f-4301-b850-6c93067ad3d2" providerId="AD" clId="Web-{BAC2BC1A-3903-446D-B6C0-7DBB9695D161}" dt="2020-12-23T02:41:53.376" v="11" actId="1076"/>
          <ac:spMkLst>
            <pc:docMk/>
            <pc:sldMk cId="1693104180" sldId="319"/>
            <ac:spMk id="31" creationId="{94A787C8-6E91-495B-AD1A-DE54C7744DB5}"/>
          </ac:spMkLst>
        </pc:spChg>
        <pc:spChg chg="add">
          <ac:chgData name="김지원(***8***019)" userId="S::microwldnjs@kau.kr::5b16d3f6-cc9f-4301-b850-6c93067ad3d2" providerId="AD" clId="Web-{BAC2BC1A-3903-446D-B6C0-7DBB9695D161}" dt="2020-12-23T02:41:44.532" v="9"/>
          <ac:spMkLst>
            <pc:docMk/>
            <pc:sldMk cId="1693104180" sldId="319"/>
            <ac:spMk id="32" creationId="{590F7AE0-A1EC-4744-9424-F29BB92DE8FC}"/>
          </ac:spMkLst>
        </pc:spChg>
        <pc:spChg chg="add">
          <ac:chgData name="김지원(***8***019)" userId="S::microwldnjs@kau.kr::5b16d3f6-cc9f-4301-b850-6c93067ad3d2" providerId="AD" clId="Web-{BAC2BC1A-3903-446D-B6C0-7DBB9695D161}" dt="2020-12-23T02:41:44.532" v="9"/>
          <ac:spMkLst>
            <pc:docMk/>
            <pc:sldMk cId="1693104180" sldId="319"/>
            <ac:spMk id="33" creationId="{7C302CEA-8AED-4B62-B085-7493868D32DE}"/>
          </ac:spMkLst>
        </pc:spChg>
        <pc:spChg chg="add mod">
          <ac:chgData name="김지원(***8***019)" userId="S::microwldnjs@kau.kr::5b16d3f6-cc9f-4301-b850-6c93067ad3d2" providerId="AD" clId="Web-{BAC2BC1A-3903-446D-B6C0-7DBB9695D161}" dt="2020-12-23T02:42:42.502" v="20" actId="1076"/>
          <ac:spMkLst>
            <pc:docMk/>
            <pc:sldMk cId="1693104180" sldId="319"/>
            <ac:spMk id="35" creationId="{54119F98-0D80-4819-A742-285DA88A4212}"/>
          </ac:spMkLst>
        </pc:spChg>
        <pc:spChg chg="add">
          <ac:chgData name="김지원(***8***019)" userId="S::microwldnjs@kau.kr::5b16d3f6-cc9f-4301-b850-6c93067ad3d2" providerId="AD" clId="Web-{BAC2BC1A-3903-446D-B6C0-7DBB9695D161}" dt="2020-12-23T02:42:18.220" v="14"/>
          <ac:spMkLst>
            <pc:docMk/>
            <pc:sldMk cId="1693104180" sldId="319"/>
            <ac:spMk id="36" creationId="{0EE8527B-7E62-4A4A-9B4B-8FCCC2176541}"/>
          </ac:spMkLst>
        </pc:spChg>
        <pc:spChg chg="add">
          <ac:chgData name="김지원(***8***019)" userId="S::microwldnjs@kau.kr::5b16d3f6-cc9f-4301-b850-6c93067ad3d2" providerId="AD" clId="Web-{BAC2BC1A-3903-446D-B6C0-7DBB9695D161}" dt="2020-12-23T02:42:18.220" v="14"/>
          <ac:spMkLst>
            <pc:docMk/>
            <pc:sldMk cId="1693104180" sldId="319"/>
            <ac:spMk id="37" creationId="{8EA808D0-FA2E-46D1-B5E8-178476B5D5FB}"/>
          </ac:spMkLst>
        </pc:spChg>
        <pc:grpChg chg="del">
          <ac:chgData name="김지원(***8***019)" userId="S::microwldnjs@kau.kr::5b16d3f6-cc9f-4301-b850-6c93067ad3d2" providerId="AD" clId="Web-{BAC2BC1A-3903-446D-B6C0-7DBB9695D161}" dt="2020-12-23T02:41:42.407" v="8"/>
          <ac:grpSpMkLst>
            <pc:docMk/>
            <pc:sldMk cId="1693104180" sldId="319"/>
            <ac:grpSpMk id="9" creationId="{840D7938-90BE-4D0F-A88E-60760BE1FF16}"/>
          </ac:grpSpMkLst>
        </pc:grpChg>
        <pc:grpChg chg="del">
          <ac:chgData name="김지원(***8***019)" userId="S::microwldnjs@kau.kr::5b16d3f6-cc9f-4301-b850-6c93067ad3d2" providerId="AD" clId="Web-{BAC2BC1A-3903-446D-B6C0-7DBB9695D161}" dt="2020-12-23T02:42:16.033" v="13"/>
          <ac:grpSpMkLst>
            <pc:docMk/>
            <pc:sldMk cId="1693104180" sldId="319"/>
            <ac:grpSpMk id="12" creationId="{EAC20652-4ADC-46B4-B495-2206BAE4DB23}"/>
          </ac:grpSpMkLst>
        </pc:grpChg>
        <pc:grpChg chg="add mod">
          <ac:chgData name="김지원(***8***019)" userId="S::microwldnjs@kau.kr::5b16d3f6-cc9f-4301-b850-6c93067ad3d2" providerId="AD" clId="Web-{BAC2BC1A-3903-446D-B6C0-7DBB9695D161}" dt="2020-12-23T02:41:53.360" v="10" actId="1076"/>
          <ac:grpSpMkLst>
            <pc:docMk/>
            <pc:sldMk cId="1693104180" sldId="319"/>
            <ac:grpSpMk id="30" creationId="{5E45FF1C-E299-440E-BFA7-62412563B85D}"/>
          </ac:grpSpMkLst>
        </pc:grpChg>
        <pc:grpChg chg="add mod">
          <ac:chgData name="김지원(***8***019)" userId="S::microwldnjs@kau.kr::5b16d3f6-cc9f-4301-b850-6c93067ad3d2" providerId="AD" clId="Web-{BAC2BC1A-3903-446D-B6C0-7DBB9695D161}" dt="2020-12-23T02:42:42.502" v="19" actId="1076"/>
          <ac:grpSpMkLst>
            <pc:docMk/>
            <pc:sldMk cId="1693104180" sldId="319"/>
            <ac:grpSpMk id="34" creationId="{D7F0CE8E-3E49-4F72-B2AA-546C7E83EDD6}"/>
          </ac:grpSpMkLst>
        </pc:grpChg>
        <pc:cxnChg chg="mod">
          <ac:chgData name="김지원(***8***019)" userId="S::microwldnjs@kau.kr::5b16d3f6-cc9f-4301-b850-6c93067ad3d2" providerId="AD" clId="Web-{BAC2BC1A-3903-446D-B6C0-7DBB9695D161}" dt="2020-12-23T02:41:37.282" v="6" actId="1076"/>
          <ac:cxnSpMkLst>
            <pc:docMk/>
            <pc:sldMk cId="1693104180" sldId="319"/>
            <ac:cxnSpMk id="16" creationId="{32FC3A9C-DCC9-4AB4-A3CF-D0DE2EC9D813}"/>
          </ac:cxnSpMkLst>
        </pc:cxnChg>
        <pc:cxnChg chg="mod">
          <ac:chgData name="김지원(***8***019)" userId="S::microwldnjs@kau.kr::5b16d3f6-cc9f-4301-b850-6c93067ad3d2" providerId="AD" clId="Web-{BAC2BC1A-3903-446D-B6C0-7DBB9695D161}" dt="2020-12-23T02:41:18.891" v="5" actId="14100"/>
          <ac:cxnSpMkLst>
            <pc:docMk/>
            <pc:sldMk cId="1693104180" sldId="319"/>
            <ac:cxnSpMk id="18" creationId="{B7D4C7FF-125C-4FBD-B12D-882AA5628822}"/>
          </ac:cxnSpMkLst>
        </pc:cxnChg>
      </pc:sldChg>
      <pc:sldChg chg="modSp">
        <pc:chgData name="김지원(***8***019)" userId="S::microwldnjs@kau.kr::5b16d3f6-cc9f-4301-b850-6c93067ad3d2" providerId="AD" clId="Web-{BAC2BC1A-3903-446D-B6C0-7DBB9695D161}" dt="2020-12-23T02:43:41.238" v="30" actId="1076"/>
        <pc:sldMkLst>
          <pc:docMk/>
          <pc:sldMk cId="901280289" sldId="346"/>
        </pc:sldMkLst>
        <pc:grpChg chg="mod">
          <ac:chgData name="김지원(***8***019)" userId="S::microwldnjs@kau.kr::5b16d3f6-cc9f-4301-b850-6c93067ad3d2" providerId="AD" clId="Web-{BAC2BC1A-3903-446D-B6C0-7DBB9695D161}" dt="2020-12-23T02:43:41.238" v="30" actId="1076"/>
          <ac:grpSpMkLst>
            <pc:docMk/>
            <pc:sldMk cId="901280289" sldId="346"/>
            <ac:grpSpMk id="44" creationId="{24836FC5-DD8B-48BD-9299-D43FB66E424F}"/>
          </ac:grpSpMkLst>
        </pc:grpChg>
      </pc:sldChg>
    </pc:docChg>
  </pc:docChgLst>
  <pc:docChgLst>
    <pc:chgData name="이수빈(***8***045)" userId="S::2018125045@kau.kr::a114a21b-22dd-49f9-af47-a5f91f5a682e" providerId="AD" clId="Web-{2F376110-FDFB-4FFF-A3C1-E2DEC394728C}"/>
    <pc:docChg chg="modSld">
      <pc:chgData name="이수빈(***8***045)" userId="S::2018125045@kau.kr::a114a21b-22dd-49f9-af47-a5f91f5a682e" providerId="AD" clId="Web-{2F376110-FDFB-4FFF-A3C1-E2DEC394728C}" dt="2020-12-23T04:58:56.015" v="5" actId="1076"/>
      <pc:docMkLst>
        <pc:docMk/>
      </pc:docMkLst>
      <pc:sldChg chg="addSp delSp modSp">
        <pc:chgData name="이수빈(***8***045)" userId="S::2018125045@kau.kr::a114a21b-22dd-49f9-af47-a5f91f5a682e" providerId="AD" clId="Web-{2F376110-FDFB-4FFF-A3C1-E2DEC394728C}" dt="2020-12-23T04:58:56.015" v="5" actId="1076"/>
        <pc:sldMkLst>
          <pc:docMk/>
          <pc:sldMk cId="2569580577" sldId="344"/>
        </pc:sldMkLst>
        <pc:picChg chg="add mod">
          <ac:chgData name="이수빈(***8***045)" userId="S::2018125045@kau.kr::a114a21b-22dd-49f9-af47-a5f91f5a682e" providerId="AD" clId="Web-{2F376110-FDFB-4FFF-A3C1-E2DEC394728C}" dt="2020-12-23T04:58:56.015" v="5" actId="1076"/>
          <ac:picMkLst>
            <pc:docMk/>
            <pc:sldMk cId="2569580577" sldId="344"/>
            <ac:picMk id="3" creationId="{960E0465-9B4E-4071-AECB-42B825FF64DE}"/>
          </ac:picMkLst>
        </pc:picChg>
        <pc:picChg chg="del">
          <ac:chgData name="이수빈(***8***045)" userId="S::2018125045@kau.kr::a114a21b-22dd-49f9-af47-a5f91f5a682e" providerId="AD" clId="Web-{2F376110-FDFB-4FFF-A3C1-E2DEC394728C}" dt="2020-12-23T04:58:41.796" v="0"/>
          <ac:picMkLst>
            <pc:docMk/>
            <pc:sldMk cId="2569580577" sldId="344"/>
            <ac:picMk id="45" creationId="{32772EA2-CD02-4681-A552-7F79A3D603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9E1B-2B69-49E7-8AF6-7CA36ABD1551}" type="datetimeFigureOut">
              <a:rPr lang="ko-KR" altLang="en-US" smtClean="0"/>
              <a:t>2020-12-23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293CE-94CB-42C3-A5C5-1880AEF112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98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93CE-94CB-42C3-A5C5-1880AEF112C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842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93CE-94CB-42C3-A5C5-1880AEF112C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56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93CE-94CB-42C3-A5C5-1880AEF112C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35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93CE-94CB-42C3-A5C5-1880AEF112C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732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293CE-94CB-42C3-A5C5-1880AEF112C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766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660649BC-ADBF-454F-8CD4-164F22332A8C}"/>
              </a:ext>
            </a:extLst>
          </p:cNvPr>
          <p:cNvSpPr/>
          <p:nvPr userDrawn="1"/>
        </p:nvSpPr>
        <p:spPr>
          <a:xfrm>
            <a:off x="4019341" y="1301929"/>
            <a:ext cx="7867858" cy="5029200"/>
          </a:xfrm>
          <a:prstGeom prst="frame">
            <a:avLst>
              <a:gd name="adj1" fmla="val 9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214A0F0-2F7C-4223-B283-6A1CA91388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6370" y="709751"/>
            <a:ext cx="4296728" cy="4968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5A5E9409-B20A-489B-A759-D773202358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16183" y="2023797"/>
            <a:ext cx="4200933" cy="26247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9B5C313C-9909-469D-8AF9-D4F3DA949E2A}"/>
              </a:ext>
            </a:extLst>
          </p:cNvPr>
          <p:cNvSpPr/>
          <p:nvPr userDrawn="1"/>
        </p:nvSpPr>
        <p:spPr>
          <a:xfrm>
            <a:off x="0" y="0"/>
            <a:ext cx="12192000" cy="11965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CA101864-0A78-4DA0-B3D6-C3BCE08BDE4E}"/>
              </a:ext>
            </a:extLst>
          </p:cNvPr>
          <p:cNvSpPr/>
          <p:nvPr userDrawn="1"/>
        </p:nvSpPr>
        <p:spPr>
          <a:xfrm>
            <a:off x="10060426" y="0"/>
            <a:ext cx="2131574" cy="1251701"/>
          </a:xfrm>
          <a:custGeom>
            <a:avLst/>
            <a:gdLst>
              <a:gd name="connsiteX0" fmla="*/ 1468556 w 2131574"/>
              <a:gd name="connsiteY0" fmla="*/ 207970 h 1251701"/>
              <a:gd name="connsiteX1" fmla="*/ 765847 w 2131574"/>
              <a:gd name="connsiteY1" fmla="*/ 477621 h 1251701"/>
              <a:gd name="connsiteX2" fmla="*/ 989468 w 2131574"/>
              <a:gd name="connsiteY2" fmla="*/ 563908 h 1251701"/>
              <a:gd name="connsiteX3" fmla="*/ 1692178 w 2131574"/>
              <a:gd name="connsiteY3" fmla="*/ 294162 h 1251701"/>
              <a:gd name="connsiteX4" fmla="*/ 1654318 w 2131574"/>
              <a:gd name="connsiteY4" fmla="*/ 0 h 1251701"/>
              <a:gd name="connsiteX5" fmla="*/ 2022772 w 2131574"/>
              <a:gd name="connsiteY5" fmla="*/ 0 h 1251701"/>
              <a:gd name="connsiteX6" fmla="*/ 2131574 w 2131574"/>
              <a:gd name="connsiteY6" fmla="*/ 41936 h 1251701"/>
              <a:gd name="connsiteX7" fmla="*/ 2131574 w 2131574"/>
              <a:gd name="connsiteY7" fmla="*/ 466298 h 1251701"/>
              <a:gd name="connsiteX8" fmla="*/ 2111480 w 2131574"/>
              <a:gd name="connsiteY8" fmla="*/ 475348 h 1251701"/>
              <a:gd name="connsiteX9" fmla="*/ 2110534 w 2131574"/>
              <a:gd name="connsiteY9" fmla="*/ 711492 h 1251701"/>
              <a:gd name="connsiteX10" fmla="*/ 2074362 w 2131574"/>
              <a:gd name="connsiteY10" fmla="*/ 725354 h 1251701"/>
              <a:gd name="connsiteX11" fmla="*/ 2072088 w 2131574"/>
              <a:gd name="connsiteY11" fmla="*/ 488705 h 1251701"/>
              <a:gd name="connsiteX12" fmla="*/ 2033263 w 2131574"/>
              <a:gd name="connsiteY12" fmla="*/ 500423 h 1251701"/>
              <a:gd name="connsiteX13" fmla="*/ 2033061 w 2131574"/>
              <a:gd name="connsiteY13" fmla="*/ 445358 h 1251701"/>
              <a:gd name="connsiteX14" fmla="*/ 1953489 w 2131574"/>
              <a:gd name="connsiteY14" fmla="*/ 475816 h 1251701"/>
              <a:gd name="connsiteX15" fmla="*/ 1952964 w 2131574"/>
              <a:gd name="connsiteY15" fmla="*/ 533941 h 1251701"/>
              <a:gd name="connsiteX16" fmla="*/ 1915844 w 2131574"/>
              <a:gd name="connsiteY16" fmla="*/ 550576 h 1251701"/>
              <a:gd name="connsiteX17" fmla="*/ 1914897 w 2131574"/>
              <a:gd name="connsiteY17" fmla="*/ 786594 h 1251701"/>
              <a:gd name="connsiteX18" fmla="*/ 1878914 w 2131574"/>
              <a:gd name="connsiteY18" fmla="*/ 800581 h 1251701"/>
              <a:gd name="connsiteX19" fmla="*/ 1876454 w 2131574"/>
              <a:gd name="connsiteY19" fmla="*/ 563933 h 1251701"/>
              <a:gd name="connsiteX20" fmla="*/ 1837626 w 2131574"/>
              <a:gd name="connsiteY20" fmla="*/ 575651 h 1251701"/>
              <a:gd name="connsiteX21" fmla="*/ 1837425 w 2131574"/>
              <a:gd name="connsiteY21" fmla="*/ 520241 h 1251701"/>
              <a:gd name="connsiteX22" fmla="*/ 1757852 w 2131574"/>
              <a:gd name="connsiteY22" fmla="*/ 550699 h 1251701"/>
              <a:gd name="connsiteX23" fmla="*/ 1757326 w 2131574"/>
              <a:gd name="connsiteY23" fmla="*/ 609045 h 1251701"/>
              <a:gd name="connsiteX24" fmla="*/ 1720397 w 2131574"/>
              <a:gd name="connsiteY24" fmla="*/ 625678 h 1251701"/>
              <a:gd name="connsiteX25" fmla="*/ 1719260 w 2131574"/>
              <a:gd name="connsiteY25" fmla="*/ 861824 h 1251701"/>
              <a:gd name="connsiteX26" fmla="*/ 1683276 w 2131574"/>
              <a:gd name="connsiteY26" fmla="*/ 875810 h 1251701"/>
              <a:gd name="connsiteX27" fmla="*/ 1680816 w 2131574"/>
              <a:gd name="connsiteY27" fmla="*/ 639162 h 1251701"/>
              <a:gd name="connsiteX28" fmla="*/ 1641990 w 2131574"/>
              <a:gd name="connsiteY28" fmla="*/ 650754 h 1251701"/>
              <a:gd name="connsiteX29" fmla="*/ 1641837 w 2131574"/>
              <a:gd name="connsiteY29" fmla="*/ 595106 h 1251701"/>
              <a:gd name="connsiteX30" fmla="*/ 1562218 w 2131574"/>
              <a:gd name="connsiteY30" fmla="*/ 625583 h 1251701"/>
              <a:gd name="connsiteX31" fmla="*/ 1561688 w 2131574"/>
              <a:gd name="connsiteY31" fmla="*/ 684273 h 1251701"/>
              <a:gd name="connsiteX32" fmla="*/ 1524758 w 2131574"/>
              <a:gd name="connsiteY32" fmla="*/ 700907 h 1251701"/>
              <a:gd name="connsiteX33" fmla="*/ 1523622 w 2131574"/>
              <a:gd name="connsiteY33" fmla="*/ 937051 h 1251701"/>
              <a:gd name="connsiteX34" fmla="*/ 1487638 w 2131574"/>
              <a:gd name="connsiteY34" fmla="*/ 950913 h 1251701"/>
              <a:gd name="connsiteX35" fmla="*/ 1485366 w 2131574"/>
              <a:gd name="connsiteY35" fmla="*/ 714264 h 1251701"/>
              <a:gd name="connsiteX36" fmla="*/ 1446352 w 2131574"/>
              <a:gd name="connsiteY36" fmla="*/ 725983 h 1251701"/>
              <a:gd name="connsiteX37" fmla="*/ 1446199 w 2131574"/>
              <a:gd name="connsiteY37" fmla="*/ 669990 h 1251701"/>
              <a:gd name="connsiteX38" fmla="*/ 1366584 w 2131574"/>
              <a:gd name="connsiteY38" fmla="*/ 700465 h 1251701"/>
              <a:gd name="connsiteX39" fmla="*/ 1366052 w 2131574"/>
              <a:gd name="connsiteY39" fmla="*/ 759503 h 1251701"/>
              <a:gd name="connsiteX40" fmla="*/ 1329122 w 2131574"/>
              <a:gd name="connsiteY40" fmla="*/ 776135 h 1251701"/>
              <a:gd name="connsiteX41" fmla="*/ 1328175 w 2131574"/>
              <a:gd name="connsiteY41" fmla="*/ 1012153 h 1251701"/>
              <a:gd name="connsiteX42" fmla="*/ 1292002 w 2131574"/>
              <a:gd name="connsiteY42" fmla="*/ 1026141 h 1251701"/>
              <a:gd name="connsiteX43" fmla="*/ 1289728 w 2131574"/>
              <a:gd name="connsiteY43" fmla="*/ 789493 h 1251701"/>
              <a:gd name="connsiteX44" fmla="*/ 1250904 w 2131574"/>
              <a:gd name="connsiteY44" fmla="*/ 801211 h 1251701"/>
              <a:gd name="connsiteX45" fmla="*/ 1250697 w 2131574"/>
              <a:gd name="connsiteY45" fmla="*/ 744824 h 1251701"/>
              <a:gd name="connsiteX46" fmla="*/ 1171004 w 2131574"/>
              <a:gd name="connsiteY46" fmla="*/ 775328 h 1251701"/>
              <a:gd name="connsiteX47" fmla="*/ 1170416 w 2131574"/>
              <a:gd name="connsiteY47" fmla="*/ 834605 h 1251701"/>
              <a:gd name="connsiteX48" fmla="*/ 1133484 w 2131574"/>
              <a:gd name="connsiteY48" fmla="*/ 851239 h 1251701"/>
              <a:gd name="connsiteX49" fmla="*/ 1132536 w 2131574"/>
              <a:gd name="connsiteY49" fmla="*/ 1087383 h 1251701"/>
              <a:gd name="connsiteX50" fmla="*/ 1096366 w 2131574"/>
              <a:gd name="connsiteY50" fmla="*/ 1101370 h 1251701"/>
              <a:gd name="connsiteX51" fmla="*/ 1094094 w 2131574"/>
              <a:gd name="connsiteY51" fmla="*/ 864721 h 1251701"/>
              <a:gd name="connsiteX52" fmla="*/ 1055266 w 2131574"/>
              <a:gd name="connsiteY52" fmla="*/ 876441 h 1251701"/>
              <a:gd name="connsiteX53" fmla="*/ 1055059 w 2131574"/>
              <a:gd name="connsiteY53" fmla="*/ 819708 h 1251701"/>
              <a:gd name="connsiteX54" fmla="*/ 975504 w 2131574"/>
              <a:gd name="connsiteY54" fmla="*/ 850159 h 1251701"/>
              <a:gd name="connsiteX55" fmla="*/ 974966 w 2131574"/>
              <a:gd name="connsiteY55" fmla="*/ 909834 h 1251701"/>
              <a:gd name="connsiteX56" fmla="*/ 938037 w 2131574"/>
              <a:gd name="connsiteY56" fmla="*/ 926467 h 1251701"/>
              <a:gd name="connsiteX57" fmla="*/ 936898 w 2131574"/>
              <a:gd name="connsiteY57" fmla="*/ 1162611 h 1251701"/>
              <a:gd name="connsiteX58" fmla="*/ 900916 w 2131574"/>
              <a:gd name="connsiteY58" fmla="*/ 1176473 h 1251701"/>
              <a:gd name="connsiteX59" fmla="*/ 898454 w 2131574"/>
              <a:gd name="connsiteY59" fmla="*/ 939824 h 1251701"/>
              <a:gd name="connsiteX60" fmla="*/ 859628 w 2131574"/>
              <a:gd name="connsiteY60" fmla="*/ 951543 h 1251701"/>
              <a:gd name="connsiteX61" fmla="*/ 859421 w 2131574"/>
              <a:gd name="connsiteY61" fmla="*/ 894592 h 1251701"/>
              <a:gd name="connsiteX62" fmla="*/ 779871 w 2131574"/>
              <a:gd name="connsiteY62" fmla="*/ 925042 h 1251701"/>
              <a:gd name="connsiteX63" fmla="*/ 779330 w 2131574"/>
              <a:gd name="connsiteY63" fmla="*/ 985062 h 1251701"/>
              <a:gd name="connsiteX64" fmla="*/ 742398 w 2131574"/>
              <a:gd name="connsiteY64" fmla="*/ 1001695 h 1251701"/>
              <a:gd name="connsiteX65" fmla="*/ 741262 w 2131574"/>
              <a:gd name="connsiteY65" fmla="*/ 1237840 h 1251701"/>
              <a:gd name="connsiteX66" fmla="*/ 705280 w 2131574"/>
              <a:gd name="connsiteY66" fmla="*/ 1251701 h 1251701"/>
              <a:gd name="connsiteX67" fmla="*/ 702818 w 2131574"/>
              <a:gd name="connsiteY67" fmla="*/ 1015052 h 1251701"/>
              <a:gd name="connsiteX68" fmla="*/ 663992 w 2131574"/>
              <a:gd name="connsiteY68" fmla="*/ 1026772 h 1251701"/>
              <a:gd name="connsiteX69" fmla="*/ 663835 w 2131574"/>
              <a:gd name="connsiteY69" fmla="*/ 969456 h 1251701"/>
              <a:gd name="connsiteX70" fmla="*/ 585207 w 2131574"/>
              <a:gd name="connsiteY70" fmla="*/ 999553 h 1251701"/>
              <a:gd name="connsiteX71" fmla="*/ 585207 w 2131574"/>
              <a:gd name="connsiteY71" fmla="*/ 999552 h 1251701"/>
              <a:gd name="connsiteX72" fmla="*/ 384123 w 2131574"/>
              <a:gd name="connsiteY72" fmla="*/ 922654 h 1251701"/>
              <a:gd name="connsiteX73" fmla="*/ 384078 w 2131574"/>
              <a:gd name="connsiteY73" fmla="*/ 934087 h 1251701"/>
              <a:gd name="connsiteX74" fmla="*/ 347904 w 2131574"/>
              <a:gd name="connsiteY74" fmla="*/ 948074 h 1251701"/>
              <a:gd name="connsiteX75" fmla="*/ 347527 w 2131574"/>
              <a:gd name="connsiteY75" fmla="*/ 908658 h 1251701"/>
              <a:gd name="connsiteX76" fmla="*/ 189088 w 2131574"/>
              <a:gd name="connsiteY76" fmla="*/ 848068 h 1251701"/>
              <a:gd name="connsiteX77" fmla="*/ 188440 w 2131574"/>
              <a:gd name="connsiteY77" fmla="*/ 1009315 h 1251701"/>
              <a:gd name="connsiteX78" fmla="*/ 152268 w 2131574"/>
              <a:gd name="connsiteY78" fmla="*/ 1023303 h 1251701"/>
              <a:gd name="connsiteX79" fmla="*/ 150443 w 2131574"/>
              <a:gd name="connsiteY79" fmla="*/ 833290 h 1251701"/>
              <a:gd name="connsiteX80" fmla="*/ 0 w 2131574"/>
              <a:gd name="connsiteY80" fmla="*/ 775758 h 1251701"/>
              <a:gd name="connsiteX81" fmla="*/ 0 w 2131574"/>
              <a:gd name="connsiteY81" fmla="*/ 634811 h 1251701"/>
              <a:gd name="connsiteX82" fmla="*/ 0 w 2131574"/>
              <a:gd name="connsiteY82" fmla="*/ 625805 h 1251701"/>
              <a:gd name="connsiteX83" fmla="*/ 11702 w 2131574"/>
              <a:gd name="connsiteY83" fmla="*/ 630321 h 1251701"/>
              <a:gd name="connsiteX84" fmla="*/ 110416 w 2131574"/>
              <a:gd name="connsiteY84" fmla="*/ 592442 h 1251701"/>
              <a:gd name="connsiteX85" fmla="*/ 110413 w 2131574"/>
              <a:gd name="connsiteY85" fmla="*/ 591589 h 1251701"/>
              <a:gd name="connsiteX86" fmla="*/ 228402 w 2131574"/>
              <a:gd name="connsiteY86" fmla="*/ 546351 h 1251701"/>
              <a:gd name="connsiteX87" fmla="*/ 228394 w 2131574"/>
              <a:gd name="connsiteY87" fmla="*/ 547171 h 1251701"/>
              <a:gd name="connsiteX88" fmla="*/ 306052 w 2131574"/>
              <a:gd name="connsiteY88" fmla="*/ 517369 h 1251701"/>
              <a:gd name="connsiteX89" fmla="*/ 306051 w 2131574"/>
              <a:gd name="connsiteY89" fmla="*/ 516361 h 1251701"/>
              <a:gd name="connsiteX90" fmla="*/ 423850 w 2131574"/>
              <a:gd name="connsiteY90" fmla="*/ 471123 h 1251701"/>
              <a:gd name="connsiteX91" fmla="*/ 423840 w 2131574"/>
              <a:gd name="connsiteY91" fmla="*/ 472171 h 125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131574" h="1251701">
                <a:moveTo>
                  <a:pt x="1468556" y="207970"/>
                </a:moveTo>
                <a:lnTo>
                  <a:pt x="765847" y="477621"/>
                </a:lnTo>
                <a:lnTo>
                  <a:pt x="989468" y="563908"/>
                </a:lnTo>
                <a:lnTo>
                  <a:pt x="1692178" y="294162"/>
                </a:lnTo>
                <a:close/>
                <a:moveTo>
                  <a:pt x="1654318" y="0"/>
                </a:moveTo>
                <a:lnTo>
                  <a:pt x="2022772" y="0"/>
                </a:lnTo>
                <a:lnTo>
                  <a:pt x="2131574" y="41936"/>
                </a:lnTo>
                <a:lnTo>
                  <a:pt x="2131574" y="466298"/>
                </a:lnTo>
                <a:lnTo>
                  <a:pt x="2111480" y="475348"/>
                </a:lnTo>
                <a:lnTo>
                  <a:pt x="2110534" y="711492"/>
                </a:lnTo>
                <a:lnTo>
                  <a:pt x="2074362" y="725354"/>
                </a:lnTo>
                <a:lnTo>
                  <a:pt x="2072088" y="488705"/>
                </a:lnTo>
                <a:lnTo>
                  <a:pt x="2033263" y="500423"/>
                </a:lnTo>
                <a:lnTo>
                  <a:pt x="2033061" y="445358"/>
                </a:lnTo>
                <a:lnTo>
                  <a:pt x="1953489" y="475816"/>
                </a:lnTo>
                <a:lnTo>
                  <a:pt x="1952964" y="533941"/>
                </a:lnTo>
                <a:lnTo>
                  <a:pt x="1915844" y="550576"/>
                </a:lnTo>
                <a:lnTo>
                  <a:pt x="1914897" y="786594"/>
                </a:lnTo>
                <a:lnTo>
                  <a:pt x="1878914" y="800581"/>
                </a:lnTo>
                <a:lnTo>
                  <a:pt x="1876454" y="563933"/>
                </a:lnTo>
                <a:lnTo>
                  <a:pt x="1837626" y="575651"/>
                </a:lnTo>
                <a:lnTo>
                  <a:pt x="1837425" y="520241"/>
                </a:lnTo>
                <a:lnTo>
                  <a:pt x="1757852" y="550699"/>
                </a:lnTo>
                <a:lnTo>
                  <a:pt x="1757326" y="609045"/>
                </a:lnTo>
                <a:lnTo>
                  <a:pt x="1720397" y="625678"/>
                </a:lnTo>
                <a:lnTo>
                  <a:pt x="1719260" y="861824"/>
                </a:lnTo>
                <a:lnTo>
                  <a:pt x="1683276" y="875810"/>
                </a:lnTo>
                <a:lnTo>
                  <a:pt x="1680816" y="639162"/>
                </a:lnTo>
                <a:lnTo>
                  <a:pt x="1641990" y="650754"/>
                </a:lnTo>
                <a:lnTo>
                  <a:pt x="1641837" y="595106"/>
                </a:lnTo>
                <a:lnTo>
                  <a:pt x="1562218" y="625583"/>
                </a:lnTo>
                <a:lnTo>
                  <a:pt x="1561688" y="684273"/>
                </a:lnTo>
                <a:lnTo>
                  <a:pt x="1524758" y="700907"/>
                </a:lnTo>
                <a:lnTo>
                  <a:pt x="1523622" y="937051"/>
                </a:lnTo>
                <a:lnTo>
                  <a:pt x="1487638" y="950913"/>
                </a:lnTo>
                <a:lnTo>
                  <a:pt x="1485366" y="714264"/>
                </a:lnTo>
                <a:lnTo>
                  <a:pt x="1446352" y="725983"/>
                </a:lnTo>
                <a:lnTo>
                  <a:pt x="1446199" y="669990"/>
                </a:lnTo>
                <a:lnTo>
                  <a:pt x="1366584" y="700465"/>
                </a:lnTo>
                <a:lnTo>
                  <a:pt x="1366052" y="759503"/>
                </a:lnTo>
                <a:lnTo>
                  <a:pt x="1329122" y="776135"/>
                </a:lnTo>
                <a:lnTo>
                  <a:pt x="1328175" y="1012153"/>
                </a:lnTo>
                <a:lnTo>
                  <a:pt x="1292002" y="1026141"/>
                </a:lnTo>
                <a:lnTo>
                  <a:pt x="1289728" y="789493"/>
                </a:lnTo>
                <a:lnTo>
                  <a:pt x="1250904" y="801211"/>
                </a:lnTo>
                <a:lnTo>
                  <a:pt x="1250697" y="744824"/>
                </a:lnTo>
                <a:lnTo>
                  <a:pt x="1171004" y="775328"/>
                </a:lnTo>
                <a:lnTo>
                  <a:pt x="1170416" y="834605"/>
                </a:lnTo>
                <a:lnTo>
                  <a:pt x="1133484" y="851239"/>
                </a:lnTo>
                <a:lnTo>
                  <a:pt x="1132536" y="1087383"/>
                </a:lnTo>
                <a:lnTo>
                  <a:pt x="1096366" y="1101370"/>
                </a:lnTo>
                <a:lnTo>
                  <a:pt x="1094094" y="864721"/>
                </a:lnTo>
                <a:lnTo>
                  <a:pt x="1055266" y="876441"/>
                </a:lnTo>
                <a:lnTo>
                  <a:pt x="1055059" y="819708"/>
                </a:lnTo>
                <a:lnTo>
                  <a:pt x="975504" y="850159"/>
                </a:lnTo>
                <a:lnTo>
                  <a:pt x="974966" y="909834"/>
                </a:lnTo>
                <a:lnTo>
                  <a:pt x="938037" y="926467"/>
                </a:lnTo>
                <a:lnTo>
                  <a:pt x="936898" y="1162611"/>
                </a:lnTo>
                <a:lnTo>
                  <a:pt x="900916" y="1176473"/>
                </a:lnTo>
                <a:lnTo>
                  <a:pt x="898454" y="939824"/>
                </a:lnTo>
                <a:lnTo>
                  <a:pt x="859628" y="951543"/>
                </a:lnTo>
                <a:lnTo>
                  <a:pt x="859421" y="894592"/>
                </a:lnTo>
                <a:lnTo>
                  <a:pt x="779871" y="925042"/>
                </a:lnTo>
                <a:lnTo>
                  <a:pt x="779330" y="985062"/>
                </a:lnTo>
                <a:lnTo>
                  <a:pt x="742398" y="1001695"/>
                </a:lnTo>
                <a:lnTo>
                  <a:pt x="741262" y="1237840"/>
                </a:lnTo>
                <a:lnTo>
                  <a:pt x="705280" y="1251701"/>
                </a:lnTo>
                <a:lnTo>
                  <a:pt x="702818" y="1015052"/>
                </a:lnTo>
                <a:lnTo>
                  <a:pt x="663992" y="1026772"/>
                </a:lnTo>
                <a:lnTo>
                  <a:pt x="663835" y="969456"/>
                </a:lnTo>
                <a:lnTo>
                  <a:pt x="585207" y="999553"/>
                </a:lnTo>
                <a:lnTo>
                  <a:pt x="585207" y="999552"/>
                </a:lnTo>
                <a:lnTo>
                  <a:pt x="384123" y="922654"/>
                </a:lnTo>
                <a:lnTo>
                  <a:pt x="384078" y="934087"/>
                </a:lnTo>
                <a:lnTo>
                  <a:pt x="347904" y="948074"/>
                </a:lnTo>
                <a:lnTo>
                  <a:pt x="347527" y="908658"/>
                </a:lnTo>
                <a:lnTo>
                  <a:pt x="189088" y="848068"/>
                </a:lnTo>
                <a:lnTo>
                  <a:pt x="188440" y="1009315"/>
                </a:lnTo>
                <a:lnTo>
                  <a:pt x="152268" y="1023303"/>
                </a:lnTo>
                <a:lnTo>
                  <a:pt x="150443" y="833290"/>
                </a:lnTo>
                <a:lnTo>
                  <a:pt x="0" y="775758"/>
                </a:lnTo>
                <a:lnTo>
                  <a:pt x="0" y="634811"/>
                </a:lnTo>
                <a:lnTo>
                  <a:pt x="0" y="625805"/>
                </a:lnTo>
                <a:lnTo>
                  <a:pt x="11702" y="630321"/>
                </a:lnTo>
                <a:lnTo>
                  <a:pt x="110416" y="592442"/>
                </a:lnTo>
                <a:lnTo>
                  <a:pt x="110413" y="591589"/>
                </a:lnTo>
                <a:lnTo>
                  <a:pt x="228402" y="546351"/>
                </a:lnTo>
                <a:lnTo>
                  <a:pt x="228394" y="547171"/>
                </a:lnTo>
                <a:lnTo>
                  <a:pt x="306052" y="517369"/>
                </a:lnTo>
                <a:lnTo>
                  <a:pt x="306051" y="516361"/>
                </a:lnTo>
                <a:lnTo>
                  <a:pt x="423850" y="471123"/>
                </a:lnTo>
                <a:lnTo>
                  <a:pt x="423840" y="472171"/>
                </a:lnTo>
                <a:close/>
              </a:path>
            </a:pathLst>
          </a:custGeom>
          <a:solidFill>
            <a:schemeClr val="bg1"/>
          </a:solidFill>
          <a:ln w="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11EB2B1-1FFF-40A7-8916-39F9F66C67AE}"/>
              </a:ext>
            </a:extLst>
          </p:cNvPr>
          <p:cNvGrpSpPr/>
          <p:nvPr userDrawn="1"/>
        </p:nvGrpSpPr>
        <p:grpSpPr>
          <a:xfrm>
            <a:off x="-189873" y="30973"/>
            <a:ext cx="2984373" cy="1122167"/>
            <a:chOff x="-82869" y="2041805"/>
            <a:chExt cx="2984373" cy="112216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57FF97-F37F-4F19-9B19-E980E9F0D19F}"/>
                </a:ext>
              </a:extLst>
            </p:cNvPr>
            <p:cNvGrpSpPr/>
            <p:nvPr userDrawn="1"/>
          </p:nvGrpSpPr>
          <p:grpSpPr>
            <a:xfrm>
              <a:off x="200146" y="2104325"/>
              <a:ext cx="2701358" cy="875012"/>
              <a:chOff x="1066498" y="286265"/>
              <a:chExt cx="11991969" cy="3884392"/>
            </a:xfrm>
            <a:solidFill>
              <a:schemeClr val="bg1"/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4701247-9B01-4379-8F79-CA130966C099}"/>
                  </a:ext>
                </a:extLst>
              </p:cNvPr>
              <p:cNvSpPr/>
              <p:nvPr/>
            </p:nvSpPr>
            <p:spPr>
              <a:xfrm rot="2143082">
                <a:off x="5813228" y="3225577"/>
                <a:ext cx="1095502" cy="475403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0C40288-889F-4C14-813B-93CB4BE359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12731593" y="2328837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A988AA3-AADC-43BF-BC51-C5A0FD6710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12012401" y="1020618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7ACEEB3-7388-4FAA-9D8F-35B2DDACCB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3996941" y="286265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28B62BF-3D3C-4C75-B055-9175213856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4668722" y="303427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C31D63E-DEE2-491E-9108-5BD8FEECDE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5318715" y="358216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EA36B86-0126-4E44-9EB4-D5952A4977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1412639" y="3092041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5FC6C0F2-4F5A-465F-B239-2C2658FF3BC2}"/>
                  </a:ext>
                </a:extLst>
              </p:cNvPr>
              <p:cNvSpPr/>
              <p:nvPr/>
            </p:nvSpPr>
            <p:spPr>
              <a:xfrm rot="2143082">
                <a:off x="3222236" y="867087"/>
                <a:ext cx="802454" cy="156661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2F8833E-DE8E-4ACF-991D-49002FAD3BF4}"/>
                  </a:ext>
                </a:extLst>
              </p:cNvPr>
              <p:cNvSpPr/>
              <p:nvPr/>
            </p:nvSpPr>
            <p:spPr>
              <a:xfrm rot="2143082">
                <a:off x="4067032" y="3784745"/>
                <a:ext cx="326874" cy="267682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AE6E730-12DC-414C-84D3-DC429C339049}"/>
                  </a:ext>
                </a:extLst>
              </p:cNvPr>
              <p:cNvSpPr/>
              <p:nvPr/>
            </p:nvSpPr>
            <p:spPr>
              <a:xfrm rot="2143082">
                <a:off x="8226837" y="1636990"/>
                <a:ext cx="229078" cy="35276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2CB1C93-47AD-4BD1-8229-9CFC6459EAAF}"/>
                  </a:ext>
                </a:extLst>
              </p:cNvPr>
              <p:cNvSpPr/>
              <p:nvPr/>
            </p:nvSpPr>
            <p:spPr>
              <a:xfrm rot="2143082">
                <a:off x="8579610" y="1890648"/>
                <a:ext cx="229078" cy="352760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385550C-3847-41F7-8366-E6F331200B1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7545295" y="1382204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D958013-051E-4D57-83E4-4510DA1FC7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3082">
                <a:off x="7019854" y="984696"/>
                <a:ext cx="326874" cy="326875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892A3E6-91D0-4236-9EB4-5F593A2EBB68}"/>
                  </a:ext>
                </a:extLst>
              </p:cNvPr>
              <p:cNvSpPr/>
              <p:nvPr/>
            </p:nvSpPr>
            <p:spPr>
              <a:xfrm rot="2143082">
                <a:off x="1066498" y="3902975"/>
                <a:ext cx="1314414" cy="267682"/>
              </a:xfrm>
              <a:prstGeom prst="rect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49B3538-18F0-488E-BB58-795CA3E8B7C1}"/>
                </a:ext>
              </a:extLst>
            </p:cNvPr>
            <p:cNvGrpSpPr/>
            <p:nvPr userDrawn="1"/>
          </p:nvGrpSpPr>
          <p:grpSpPr>
            <a:xfrm>
              <a:off x="-82869" y="2041805"/>
              <a:ext cx="2978819" cy="1122167"/>
              <a:chOff x="-189872" y="8725"/>
              <a:chExt cx="13223684" cy="4981553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D3342D1-A811-485D-BB35-CA6AD2F8F98A}"/>
                  </a:ext>
                </a:extLst>
              </p:cNvPr>
              <p:cNvSpPr/>
              <p:nvPr/>
            </p:nvSpPr>
            <p:spPr>
              <a:xfrm rot="2143082">
                <a:off x="7006336" y="655174"/>
                <a:ext cx="6027476" cy="1135945"/>
              </a:xfrm>
              <a:custGeom>
                <a:avLst/>
                <a:gdLst>
                  <a:gd name="connsiteX0" fmla="*/ 0 w 2529191"/>
                  <a:gd name="connsiteY0" fmla="*/ 457200 h 476656"/>
                  <a:gd name="connsiteX1" fmla="*/ 1906621 w 2529191"/>
                  <a:gd name="connsiteY1" fmla="*/ 476656 h 476656"/>
                  <a:gd name="connsiteX2" fmla="*/ 2529191 w 2529191"/>
                  <a:gd name="connsiteY2" fmla="*/ 0 h 4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9191" h="476656">
                    <a:moveTo>
                      <a:pt x="0" y="457200"/>
                    </a:moveTo>
                    <a:lnTo>
                      <a:pt x="1906621" y="476656"/>
                    </a:lnTo>
                    <a:lnTo>
                      <a:pt x="2529191" y="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E4E21AD-0E48-482D-92A7-D8F93B494FD7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>
                <a:off x="2876886" y="92218"/>
                <a:ext cx="751230" cy="50029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4407AE8-E730-48DD-A85F-BB30A7105592}"/>
                  </a:ext>
                </a:extLst>
              </p:cNvPr>
              <p:cNvCxnSpPr>
                <a:cxnSpLocks/>
                <a:endCxn id="100" idx="1"/>
              </p:cNvCxnSpPr>
              <p:nvPr/>
            </p:nvCxnSpPr>
            <p:spPr>
              <a:xfrm rot="2143082">
                <a:off x="3861913" y="8725"/>
                <a:ext cx="362215" cy="19201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954099B-AE86-4318-A3AA-7879DA254C89}"/>
                  </a:ext>
                </a:extLst>
              </p:cNvPr>
              <p:cNvCxnSpPr>
                <a:cxnSpLocks/>
                <a:endCxn id="101" idx="1"/>
              </p:cNvCxnSpPr>
              <p:nvPr/>
            </p:nvCxnSpPr>
            <p:spPr>
              <a:xfrm rot="2143082">
                <a:off x="4587946" y="36177"/>
                <a:ext cx="304652" cy="19919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4796D9-34CB-446F-8C6C-E892F8C5B9A5}"/>
                  </a:ext>
                </a:extLst>
              </p:cNvPr>
              <p:cNvCxnSpPr>
                <a:cxnSpLocks/>
                <a:endCxn id="102" idx="1"/>
              </p:cNvCxnSpPr>
              <p:nvPr/>
            </p:nvCxnSpPr>
            <p:spPr>
              <a:xfrm rot="2143082">
                <a:off x="5184517" y="13932"/>
                <a:ext cx="382898" cy="25902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F2ABBB4-D4BB-4625-A164-F50D7D41F3CE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>
                <a:off x="6351522" y="167773"/>
                <a:ext cx="1161265" cy="7015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9710375-77AA-49E0-A302-408F4182C3FE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>
                <a:off x="6692921" y="218797"/>
                <a:ext cx="1381992" cy="85998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E20859B-CDB1-4EDD-95C3-AD7E058B4EA0}"/>
                  </a:ext>
                </a:extLst>
              </p:cNvPr>
              <p:cNvSpPr/>
              <p:nvPr/>
            </p:nvSpPr>
            <p:spPr>
              <a:xfrm rot="2143082">
                <a:off x="7510123" y="2742036"/>
                <a:ext cx="414350" cy="414349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C308384-A5E5-46C3-9EB3-5223C132CDAC}"/>
                  </a:ext>
                </a:extLst>
              </p:cNvPr>
              <p:cNvSpPr/>
              <p:nvPr/>
            </p:nvSpPr>
            <p:spPr>
              <a:xfrm rot="2143082">
                <a:off x="4669450" y="3406144"/>
                <a:ext cx="414350" cy="414349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3E74C94-8210-46D1-8EDD-B2C85995DB80}"/>
                  </a:ext>
                </a:extLst>
              </p:cNvPr>
              <p:cNvSpPr/>
              <p:nvPr/>
            </p:nvSpPr>
            <p:spPr>
              <a:xfrm rot="2143082">
                <a:off x="3138553" y="4575929"/>
                <a:ext cx="414350" cy="414349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258143-A5BC-432E-8135-895A78D7C940}"/>
                  </a:ext>
                </a:extLst>
              </p:cNvPr>
              <p:cNvCxnSpPr>
                <a:cxnSpLocks/>
                <a:endCxn id="99" idx="3"/>
              </p:cNvCxnSpPr>
              <p:nvPr/>
            </p:nvCxnSpPr>
            <p:spPr>
              <a:xfrm rot="2143082" flipV="1">
                <a:off x="9495558" y="398794"/>
                <a:ext cx="2220218" cy="173889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521C80A-6649-41B0-88E4-C5D5531E250B}"/>
                  </a:ext>
                </a:extLst>
              </p:cNvPr>
              <p:cNvCxnSpPr>
                <a:cxnSpLocks/>
                <a:endCxn id="106" idx="1"/>
              </p:cNvCxnSpPr>
              <p:nvPr/>
            </p:nvCxnSpPr>
            <p:spPr>
              <a:xfrm rot="2143082">
                <a:off x="7207957" y="513530"/>
                <a:ext cx="1437691" cy="89774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3A23F11-AC30-4BC4-9767-A2A015B40E0E}"/>
                  </a:ext>
                </a:extLst>
              </p:cNvPr>
              <p:cNvCxnSpPr>
                <a:cxnSpLocks/>
                <a:endCxn id="103" idx="3"/>
              </p:cNvCxnSpPr>
              <p:nvPr/>
            </p:nvCxnSpPr>
            <p:spPr>
              <a:xfrm rot="2143082" flipV="1">
                <a:off x="702503" y="3052333"/>
                <a:ext cx="629883" cy="48522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B0467B1-3C2E-4AED-BF5C-475467E36519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669928" y="3488332"/>
                <a:ext cx="489377" cy="33619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281F91D-A5F6-4D87-BD20-0F2144E81D98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rot="2143082">
                <a:off x="2366587" y="3215368"/>
                <a:ext cx="1384975" cy="105856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0141A34-43F0-4BB2-B8F7-CCE47CC97474}"/>
                  </a:ext>
                </a:extLst>
              </p:cNvPr>
              <p:cNvCxnSpPr>
                <a:cxnSpLocks/>
                <a:endCxn id="97" idx="1"/>
              </p:cNvCxnSpPr>
              <p:nvPr/>
            </p:nvCxnSpPr>
            <p:spPr>
              <a:xfrm rot="2143082" flipV="1">
                <a:off x="4532904" y="2697776"/>
                <a:ext cx="1219991" cy="95275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046D093-C87E-4FDE-8401-F242157D8F87}"/>
                  </a:ext>
                </a:extLst>
              </p:cNvPr>
              <p:cNvSpPr/>
              <p:nvPr/>
            </p:nvSpPr>
            <p:spPr>
              <a:xfrm rot="2143082">
                <a:off x="568532" y="1210040"/>
                <a:ext cx="4879294" cy="908510"/>
              </a:xfrm>
              <a:custGeom>
                <a:avLst/>
                <a:gdLst>
                  <a:gd name="connsiteX0" fmla="*/ 0 w 2391302"/>
                  <a:gd name="connsiteY0" fmla="*/ 7998 h 381222"/>
                  <a:gd name="connsiteX1" fmla="*/ 0 w 2391302"/>
                  <a:gd name="connsiteY1" fmla="*/ 7998 h 381222"/>
                  <a:gd name="connsiteX2" fmla="*/ 71979 w 2391302"/>
                  <a:gd name="connsiteY2" fmla="*/ 7998 h 381222"/>
                  <a:gd name="connsiteX3" fmla="*/ 343899 w 2391302"/>
                  <a:gd name="connsiteY3" fmla="*/ 0 h 381222"/>
                  <a:gd name="connsiteX4" fmla="*/ 850418 w 2391302"/>
                  <a:gd name="connsiteY4" fmla="*/ 375890 h 381222"/>
                  <a:gd name="connsiteX5" fmla="*/ 2391302 w 2391302"/>
                  <a:gd name="connsiteY5" fmla="*/ 381222 h 381222"/>
                  <a:gd name="connsiteX6" fmla="*/ 2391302 w 2391302"/>
                  <a:gd name="connsiteY6" fmla="*/ 381222 h 381222"/>
                  <a:gd name="connsiteX0" fmla="*/ 0 w 2391302"/>
                  <a:gd name="connsiteY0" fmla="*/ 7998 h 381222"/>
                  <a:gd name="connsiteX1" fmla="*/ 0 w 2391302"/>
                  <a:gd name="connsiteY1" fmla="*/ 7998 h 381222"/>
                  <a:gd name="connsiteX2" fmla="*/ 343899 w 2391302"/>
                  <a:gd name="connsiteY2" fmla="*/ 0 h 381222"/>
                  <a:gd name="connsiteX3" fmla="*/ 850418 w 2391302"/>
                  <a:gd name="connsiteY3" fmla="*/ 375890 h 381222"/>
                  <a:gd name="connsiteX4" fmla="*/ 2391302 w 2391302"/>
                  <a:gd name="connsiteY4" fmla="*/ 381222 h 381222"/>
                  <a:gd name="connsiteX5" fmla="*/ 2391302 w 2391302"/>
                  <a:gd name="connsiteY5" fmla="*/ 381222 h 381222"/>
                  <a:gd name="connsiteX0" fmla="*/ 0 w 2391302"/>
                  <a:gd name="connsiteY0" fmla="*/ 7998 h 381222"/>
                  <a:gd name="connsiteX1" fmla="*/ 343899 w 2391302"/>
                  <a:gd name="connsiteY1" fmla="*/ 0 h 381222"/>
                  <a:gd name="connsiteX2" fmla="*/ 850418 w 2391302"/>
                  <a:gd name="connsiteY2" fmla="*/ 375890 h 381222"/>
                  <a:gd name="connsiteX3" fmla="*/ 2391302 w 2391302"/>
                  <a:gd name="connsiteY3" fmla="*/ 381222 h 381222"/>
                  <a:gd name="connsiteX4" fmla="*/ 2391302 w 2391302"/>
                  <a:gd name="connsiteY4" fmla="*/ 381222 h 381222"/>
                  <a:gd name="connsiteX0" fmla="*/ 0 w 2047403"/>
                  <a:gd name="connsiteY0" fmla="*/ 0 h 381222"/>
                  <a:gd name="connsiteX1" fmla="*/ 506519 w 2047403"/>
                  <a:gd name="connsiteY1" fmla="*/ 375890 h 381222"/>
                  <a:gd name="connsiteX2" fmla="*/ 2047403 w 2047403"/>
                  <a:gd name="connsiteY2" fmla="*/ 381222 h 381222"/>
                  <a:gd name="connsiteX3" fmla="*/ 2047403 w 2047403"/>
                  <a:gd name="connsiteY3" fmla="*/ 381222 h 38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7403" h="381222">
                    <a:moveTo>
                      <a:pt x="0" y="0"/>
                    </a:moveTo>
                    <a:lnTo>
                      <a:pt x="506519" y="375890"/>
                    </a:lnTo>
                    <a:lnTo>
                      <a:pt x="2047403" y="381222"/>
                    </a:lnTo>
                    <a:lnTo>
                      <a:pt x="2047403" y="381222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AE092B6-338B-4D0B-A830-BFE6769978DF}"/>
                  </a:ext>
                </a:extLst>
              </p:cNvPr>
              <p:cNvSpPr/>
              <p:nvPr/>
            </p:nvSpPr>
            <p:spPr>
              <a:xfrm rot="2143082">
                <a:off x="-189872" y="1365133"/>
                <a:ext cx="5152485" cy="1114766"/>
              </a:xfrm>
              <a:custGeom>
                <a:avLst/>
                <a:gdLst>
                  <a:gd name="connsiteX0" fmla="*/ 0 w 2391302"/>
                  <a:gd name="connsiteY0" fmla="*/ 7998 h 381222"/>
                  <a:gd name="connsiteX1" fmla="*/ 0 w 2391302"/>
                  <a:gd name="connsiteY1" fmla="*/ 7998 h 381222"/>
                  <a:gd name="connsiteX2" fmla="*/ 71979 w 2391302"/>
                  <a:gd name="connsiteY2" fmla="*/ 7998 h 381222"/>
                  <a:gd name="connsiteX3" fmla="*/ 343899 w 2391302"/>
                  <a:gd name="connsiteY3" fmla="*/ 0 h 381222"/>
                  <a:gd name="connsiteX4" fmla="*/ 850418 w 2391302"/>
                  <a:gd name="connsiteY4" fmla="*/ 375890 h 381222"/>
                  <a:gd name="connsiteX5" fmla="*/ 2391302 w 2391302"/>
                  <a:gd name="connsiteY5" fmla="*/ 381222 h 381222"/>
                  <a:gd name="connsiteX6" fmla="*/ 2391302 w 2391302"/>
                  <a:gd name="connsiteY6" fmla="*/ 381222 h 381222"/>
                  <a:gd name="connsiteX0" fmla="*/ 0 w 2391302"/>
                  <a:gd name="connsiteY0" fmla="*/ 7998 h 381222"/>
                  <a:gd name="connsiteX1" fmla="*/ 0 w 2391302"/>
                  <a:gd name="connsiteY1" fmla="*/ 7998 h 381222"/>
                  <a:gd name="connsiteX2" fmla="*/ 71979 w 2391302"/>
                  <a:gd name="connsiteY2" fmla="*/ 7998 h 381222"/>
                  <a:gd name="connsiteX3" fmla="*/ 343899 w 2391302"/>
                  <a:gd name="connsiteY3" fmla="*/ 0 h 381222"/>
                  <a:gd name="connsiteX4" fmla="*/ 935726 w 2391302"/>
                  <a:gd name="connsiteY4" fmla="*/ 373714 h 381222"/>
                  <a:gd name="connsiteX5" fmla="*/ 2391302 w 2391302"/>
                  <a:gd name="connsiteY5" fmla="*/ 381222 h 381222"/>
                  <a:gd name="connsiteX6" fmla="*/ 2391302 w 2391302"/>
                  <a:gd name="connsiteY6" fmla="*/ 381222 h 381222"/>
                  <a:gd name="connsiteX0" fmla="*/ 0 w 2391302"/>
                  <a:gd name="connsiteY0" fmla="*/ 7998 h 381222"/>
                  <a:gd name="connsiteX1" fmla="*/ 71979 w 2391302"/>
                  <a:gd name="connsiteY1" fmla="*/ 7998 h 381222"/>
                  <a:gd name="connsiteX2" fmla="*/ 343899 w 2391302"/>
                  <a:gd name="connsiteY2" fmla="*/ 0 h 381222"/>
                  <a:gd name="connsiteX3" fmla="*/ 935726 w 2391302"/>
                  <a:gd name="connsiteY3" fmla="*/ 373714 h 381222"/>
                  <a:gd name="connsiteX4" fmla="*/ 2391302 w 2391302"/>
                  <a:gd name="connsiteY4" fmla="*/ 381222 h 381222"/>
                  <a:gd name="connsiteX5" fmla="*/ 2391302 w 2391302"/>
                  <a:gd name="connsiteY5" fmla="*/ 381222 h 381222"/>
                  <a:gd name="connsiteX0" fmla="*/ 0 w 2319323"/>
                  <a:gd name="connsiteY0" fmla="*/ 7998 h 381222"/>
                  <a:gd name="connsiteX1" fmla="*/ 271920 w 2319323"/>
                  <a:gd name="connsiteY1" fmla="*/ 0 h 381222"/>
                  <a:gd name="connsiteX2" fmla="*/ 863747 w 2319323"/>
                  <a:gd name="connsiteY2" fmla="*/ 373714 h 381222"/>
                  <a:gd name="connsiteX3" fmla="*/ 2319323 w 2319323"/>
                  <a:gd name="connsiteY3" fmla="*/ 381222 h 381222"/>
                  <a:gd name="connsiteX4" fmla="*/ 2319323 w 2319323"/>
                  <a:gd name="connsiteY4" fmla="*/ 381222 h 381222"/>
                  <a:gd name="connsiteX0" fmla="*/ 0 w 2188694"/>
                  <a:gd name="connsiteY0" fmla="*/ 10175 h 381222"/>
                  <a:gd name="connsiteX1" fmla="*/ 141291 w 2188694"/>
                  <a:gd name="connsiteY1" fmla="*/ 0 h 381222"/>
                  <a:gd name="connsiteX2" fmla="*/ 733118 w 2188694"/>
                  <a:gd name="connsiteY2" fmla="*/ 373714 h 381222"/>
                  <a:gd name="connsiteX3" fmla="*/ 2188694 w 2188694"/>
                  <a:gd name="connsiteY3" fmla="*/ 381222 h 381222"/>
                  <a:gd name="connsiteX4" fmla="*/ 2188694 w 2188694"/>
                  <a:gd name="connsiteY4" fmla="*/ 381222 h 381222"/>
                  <a:gd name="connsiteX0" fmla="*/ 0 w 2162035"/>
                  <a:gd name="connsiteY0" fmla="*/ 0 h 381930"/>
                  <a:gd name="connsiteX1" fmla="*/ 114632 w 2162035"/>
                  <a:gd name="connsiteY1" fmla="*/ 708 h 381930"/>
                  <a:gd name="connsiteX2" fmla="*/ 706459 w 2162035"/>
                  <a:gd name="connsiteY2" fmla="*/ 374422 h 381930"/>
                  <a:gd name="connsiteX3" fmla="*/ 2162035 w 2162035"/>
                  <a:gd name="connsiteY3" fmla="*/ 381930 h 381930"/>
                  <a:gd name="connsiteX4" fmla="*/ 2162035 w 2162035"/>
                  <a:gd name="connsiteY4" fmla="*/ 381930 h 38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2035" h="381930">
                    <a:moveTo>
                      <a:pt x="0" y="0"/>
                    </a:moveTo>
                    <a:lnTo>
                      <a:pt x="114632" y="708"/>
                    </a:lnTo>
                    <a:lnTo>
                      <a:pt x="706459" y="374422"/>
                    </a:lnTo>
                    <a:lnTo>
                      <a:pt x="2162035" y="381930"/>
                    </a:lnTo>
                    <a:lnTo>
                      <a:pt x="2162035" y="38193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74C63A9-B1AA-42AC-A07D-663E5B3DC602}"/>
                  </a:ext>
                </a:extLst>
              </p:cNvPr>
              <p:cNvSpPr/>
              <p:nvPr/>
            </p:nvSpPr>
            <p:spPr>
              <a:xfrm rot="2143082">
                <a:off x="3332609" y="2161597"/>
                <a:ext cx="2611186" cy="1099113"/>
              </a:xfrm>
              <a:custGeom>
                <a:avLst/>
                <a:gdLst>
                  <a:gd name="connsiteX0" fmla="*/ 0 w 1095680"/>
                  <a:gd name="connsiteY0" fmla="*/ 461199 h 461199"/>
                  <a:gd name="connsiteX1" fmla="*/ 621152 w 1095680"/>
                  <a:gd name="connsiteY1" fmla="*/ 0 h 461199"/>
                  <a:gd name="connsiteX2" fmla="*/ 1095680 w 1095680"/>
                  <a:gd name="connsiteY2" fmla="*/ 0 h 46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680" h="461199">
                    <a:moveTo>
                      <a:pt x="0" y="461199"/>
                    </a:moveTo>
                    <a:lnTo>
                      <a:pt x="621152" y="0"/>
                    </a:lnTo>
                    <a:lnTo>
                      <a:pt x="1095680" y="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3BF2365-0B0D-40B9-A063-33FD0FCECA03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1319091" y="3532941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389CC75-F22D-4E8B-AA38-EB6225EAE0DE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1490130" y="3655926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FD7047D-8AC7-435B-B610-9DBAF202BD50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1661174" y="3778910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8C52008-23DF-4D3A-8C73-AEE0F4532613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1832213" y="3901899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F23CB5B-5948-44E4-9BF6-B83CCE7F7777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2003248" y="4024888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EAF4F6D-11CE-4C3D-AE20-E4F6CF1428B3}"/>
                  </a:ext>
                </a:extLst>
              </p:cNvPr>
              <p:cNvCxnSpPr>
                <a:cxnSpLocks/>
              </p:cNvCxnSpPr>
              <p:nvPr/>
            </p:nvCxnSpPr>
            <p:spPr>
              <a:xfrm rot="2143082" flipV="1">
                <a:off x="2174296" y="4147877"/>
                <a:ext cx="0" cy="4397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700EA4F-DA6F-4D72-B8FA-FD385DDD00E9}"/>
                  </a:ext>
                </a:extLst>
              </p:cNvPr>
              <p:cNvSpPr/>
              <p:nvPr/>
            </p:nvSpPr>
            <p:spPr>
              <a:xfrm rot="2143082">
                <a:off x="4431107" y="1624748"/>
                <a:ext cx="3523756" cy="231821"/>
              </a:xfrm>
              <a:custGeom>
                <a:avLst/>
                <a:gdLst>
                  <a:gd name="connsiteX0" fmla="*/ 0 w 1478604"/>
                  <a:gd name="connsiteY0" fmla="*/ 0 h 97276"/>
                  <a:gd name="connsiteX1" fmla="*/ 107004 w 1478604"/>
                  <a:gd name="connsiteY1" fmla="*/ 97276 h 97276"/>
                  <a:gd name="connsiteX2" fmla="*/ 1478604 w 1478604"/>
                  <a:gd name="connsiteY2" fmla="*/ 97276 h 9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8604" h="97276">
                    <a:moveTo>
                      <a:pt x="0" y="0"/>
                    </a:moveTo>
                    <a:lnTo>
                      <a:pt x="107004" y="97276"/>
                    </a:lnTo>
                    <a:lnTo>
                      <a:pt x="1478604" y="97276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7141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83890D28-DB65-4933-A998-F6D267BEDA98}"/>
              </a:ext>
            </a:extLst>
          </p:cNvPr>
          <p:cNvSpPr/>
          <p:nvPr userDrawn="1"/>
        </p:nvSpPr>
        <p:spPr>
          <a:xfrm>
            <a:off x="8746034" y="-17976"/>
            <a:ext cx="3445966" cy="2023537"/>
          </a:xfrm>
          <a:custGeom>
            <a:avLst/>
            <a:gdLst>
              <a:gd name="connsiteX0" fmla="*/ 1468556 w 2131574"/>
              <a:gd name="connsiteY0" fmla="*/ 207970 h 1251701"/>
              <a:gd name="connsiteX1" fmla="*/ 765847 w 2131574"/>
              <a:gd name="connsiteY1" fmla="*/ 477621 h 1251701"/>
              <a:gd name="connsiteX2" fmla="*/ 989468 w 2131574"/>
              <a:gd name="connsiteY2" fmla="*/ 563908 h 1251701"/>
              <a:gd name="connsiteX3" fmla="*/ 1692178 w 2131574"/>
              <a:gd name="connsiteY3" fmla="*/ 294162 h 1251701"/>
              <a:gd name="connsiteX4" fmla="*/ 1654318 w 2131574"/>
              <a:gd name="connsiteY4" fmla="*/ 0 h 1251701"/>
              <a:gd name="connsiteX5" fmla="*/ 2022772 w 2131574"/>
              <a:gd name="connsiteY5" fmla="*/ 0 h 1251701"/>
              <a:gd name="connsiteX6" fmla="*/ 2131574 w 2131574"/>
              <a:gd name="connsiteY6" fmla="*/ 41936 h 1251701"/>
              <a:gd name="connsiteX7" fmla="*/ 2131574 w 2131574"/>
              <a:gd name="connsiteY7" fmla="*/ 466298 h 1251701"/>
              <a:gd name="connsiteX8" fmla="*/ 2111480 w 2131574"/>
              <a:gd name="connsiteY8" fmla="*/ 475348 h 1251701"/>
              <a:gd name="connsiteX9" fmla="*/ 2110534 w 2131574"/>
              <a:gd name="connsiteY9" fmla="*/ 711492 h 1251701"/>
              <a:gd name="connsiteX10" fmla="*/ 2074362 w 2131574"/>
              <a:gd name="connsiteY10" fmla="*/ 725354 h 1251701"/>
              <a:gd name="connsiteX11" fmla="*/ 2072088 w 2131574"/>
              <a:gd name="connsiteY11" fmla="*/ 488705 h 1251701"/>
              <a:gd name="connsiteX12" fmla="*/ 2033263 w 2131574"/>
              <a:gd name="connsiteY12" fmla="*/ 500423 h 1251701"/>
              <a:gd name="connsiteX13" fmla="*/ 2033061 w 2131574"/>
              <a:gd name="connsiteY13" fmla="*/ 445358 h 1251701"/>
              <a:gd name="connsiteX14" fmla="*/ 1953489 w 2131574"/>
              <a:gd name="connsiteY14" fmla="*/ 475816 h 1251701"/>
              <a:gd name="connsiteX15" fmla="*/ 1952964 w 2131574"/>
              <a:gd name="connsiteY15" fmla="*/ 533941 h 1251701"/>
              <a:gd name="connsiteX16" fmla="*/ 1915844 w 2131574"/>
              <a:gd name="connsiteY16" fmla="*/ 550576 h 1251701"/>
              <a:gd name="connsiteX17" fmla="*/ 1914897 w 2131574"/>
              <a:gd name="connsiteY17" fmla="*/ 786594 h 1251701"/>
              <a:gd name="connsiteX18" fmla="*/ 1878914 w 2131574"/>
              <a:gd name="connsiteY18" fmla="*/ 800581 h 1251701"/>
              <a:gd name="connsiteX19" fmla="*/ 1876454 w 2131574"/>
              <a:gd name="connsiteY19" fmla="*/ 563933 h 1251701"/>
              <a:gd name="connsiteX20" fmla="*/ 1837626 w 2131574"/>
              <a:gd name="connsiteY20" fmla="*/ 575651 h 1251701"/>
              <a:gd name="connsiteX21" fmla="*/ 1837425 w 2131574"/>
              <a:gd name="connsiteY21" fmla="*/ 520241 h 1251701"/>
              <a:gd name="connsiteX22" fmla="*/ 1757852 w 2131574"/>
              <a:gd name="connsiteY22" fmla="*/ 550699 h 1251701"/>
              <a:gd name="connsiteX23" fmla="*/ 1757326 w 2131574"/>
              <a:gd name="connsiteY23" fmla="*/ 609045 h 1251701"/>
              <a:gd name="connsiteX24" fmla="*/ 1720397 w 2131574"/>
              <a:gd name="connsiteY24" fmla="*/ 625678 h 1251701"/>
              <a:gd name="connsiteX25" fmla="*/ 1719260 w 2131574"/>
              <a:gd name="connsiteY25" fmla="*/ 861824 h 1251701"/>
              <a:gd name="connsiteX26" fmla="*/ 1683276 w 2131574"/>
              <a:gd name="connsiteY26" fmla="*/ 875810 h 1251701"/>
              <a:gd name="connsiteX27" fmla="*/ 1680816 w 2131574"/>
              <a:gd name="connsiteY27" fmla="*/ 639162 h 1251701"/>
              <a:gd name="connsiteX28" fmla="*/ 1641990 w 2131574"/>
              <a:gd name="connsiteY28" fmla="*/ 650754 h 1251701"/>
              <a:gd name="connsiteX29" fmla="*/ 1641837 w 2131574"/>
              <a:gd name="connsiteY29" fmla="*/ 595106 h 1251701"/>
              <a:gd name="connsiteX30" fmla="*/ 1562218 w 2131574"/>
              <a:gd name="connsiteY30" fmla="*/ 625583 h 1251701"/>
              <a:gd name="connsiteX31" fmla="*/ 1561688 w 2131574"/>
              <a:gd name="connsiteY31" fmla="*/ 684273 h 1251701"/>
              <a:gd name="connsiteX32" fmla="*/ 1524758 w 2131574"/>
              <a:gd name="connsiteY32" fmla="*/ 700907 h 1251701"/>
              <a:gd name="connsiteX33" fmla="*/ 1523622 w 2131574"/>
              <a:gd name="connsiteY33" fmla="*/ 937051 h 1251701"/>
              <a:gd name="connsiteX34" fmla="*/ 1487638 w 2131574"/>
              <a:gd name="connsiteY34" fmla="*/ 950913 h 1251701"/>
              <a:gd name="connsiteX35" fmla="*/ 1485366 w 2131574"/>
              <a:gd name="connsiteY35" fmla="*/ 714264 h 1251701"/>
              <a:gd name="connsiteX36" fmla="*/ 1446352 w 2131574"/>
              <a:gd name="connsiteY36" fmla="*/ 725983 h 1251701"/>
              <a:gd name="connsiteX37" fmla="*/ 1446199 w 2131574"/>
              <a:gd name="connsiteY37" fmla="*/ 669990 h 1251701"/>
              <a:gd name="connsiteX38" fmla="*/ 1366584 w 2131574"/>
              <a:gd name="connsiteY38" fmla="*/ 700465 h 1251701"/>
              <a:gd name="connsiteX39" fmla="*/ 1366052 w 2131574"/>
              <a:gd name="connsiteY39" fmla="*/ 759503 h 1251701"/>
              <a:gd name="connsiteX40" fmla="*/ 1329122 w 2131574"/>
              <a:gd name="connsiteY40" fmla="*/ 776135 h 1251701"/>
              <a:gd name="connsiteX41" fmla="*/ 1328175 w 2131574"/>
              <a:gd name="connsiteY41" fmla="*/ 1012153 h 1251701"/>
              <a:gd name="connsiteX42" fmla="*/ 1292002 w 2131574"/>
              <a:gd name="connsiteY42" fmla="*/ 1026141 h 1251701"/>
              <a:gd name="connsiteX43" fmla="*/ 1289728 w 2131574"/>
              <a:gd name="connsiteY43" fmla="*/ 789493 h 1251701"/>
              <a:gd name="connsiteX44" fmla="*/ 1250904 w 2131574"/>
              <a:gd name="connsiteY44" fmla="*/ 801211 h 1251701"/>
              <a:gd name="connsiteX45" fmla="*/ 1250697 w 2131574"/>
              <a:gd name="connsiteY45" fmla="*/ 744824 h 1251701"/>
              <a:gd name="connsiteX46" fmla="*/ 1171004 w 2131574"/>
              <a:gd name="connsiteY46" fmla="*/ 775328 h 1251701"/>
              <a:gd name="connsiteX47" fmla="*/ 1170416 w 2131574"/>
              <a:gd name="connsiteY47" fmla="*/ 834605 h 1251701"/>
              <a:gd name="connsiteX48" fmla="*/ 1133484 w 2131574"/>
              <a:gd name="connsiteY48" fmla="*/ 851239 h 1251701"/>
              <a:gd name="connsiteX49" fmla="*/ 1132536 w 2131574"/>
              <a:gd name="connsiteY49" fmla="*/ 1087383 h 1251701"/>
              <a:gd name="connsiteX50" fmla="*/ 1096366 w 2131574"/>
              <a:gd name="connsiteY50" fmla="*/ 1101370 h 1251701"/>
              <a:gd name="connsiteX51" fmla="*/ 1094094 w 2131574"/>
              <a:gd name="connsiteY51" fmla="*/ 864721 h 1251701"/>
              <a:gd name="connsiteX52" fmla="*/ 1055266 w 2131574"/>
              <a:gd name="connsiteY52" fmla="*/ 876441 h 1251701"/>
              <a:gd name="connsiteX53" fmla="*/ 1055059 w 2131574"/>
              <a:gd name="connsiteY53" fmla="*/ 819708 h 1251701"/>
              <a:gd name="connsiteX54" fmla="*/ 975504 w 2131574"/>
              <a:gd name="connsiteY54" fmla="*/ 850159 h 1251701"/>
              <a:gd name="connsiteX55" fmla="*/ 974966 w 2131574"/>
              <a:gd name="connsiteY55" fmla="*/ 909834 h 1251701"/>
              <a:gd name="connsiteX56" fmla="*/ 938037 w 2131574"/>
              <a:gd name="connsiteY56" fmla="*/ 926467 h 1251701"/>
              <a:gd name="connsiteX57" fmla="*/ 936898 w 2131574"/>
              <a:gd name="connsiteY57" fmla="*/ 1162611 h 1251701"/>
              <a:gd name="connsiteX58" fmla="*/ 900916 w 2131574"/>
              <a:gd name="connsiteY58" fmla="*/ 1176473 h 1251701"/>
              <a:gd name="connsiteX59" fmla="*/ 898454 w 2131574"/>
              <a:gd name="connsiteY59" fmla="*/ 939824 h 1251701"/>
              <a:gd name="connsiteX60" fmla="*/ 859628 w 2131574"/>
              <a:gd name="connsiteY60" fmla="*/ 951543 h 1251701"/>
              <a:gd name="connsiteX61" fmla="*/ 859421 w 2131574"/>
              <a:gd name="connsiteY61" fmla="*/ 894592 h 1251701"/>
              <a:gd name="connsiteX62" fmla="*/ 779871 w 2131574"/>
              <a:gd name="connsiteY62" fmla="*/ 925042 h 1251701"/>
              <a:gd name="connsiteX63" fmla="*/ 779330 w 2131574"/>
              <a:gd name="connsiteY63" fmla="*/ 985062 h 1251701"/>
              <a:gd name="connsiteX64" fmla="*/ 742398 w 2131574"/>
              <a:gd name="connsiteY64" fmla="*/ 1001695 h 1251701"/>
              <a:gd name="connsiteX65" fmla="*/ 741262 w 2131574"/>
              <a:gd name="connsiteY65" fmla="*/ 1237840 h 1251701"/>
              <a:gd name="connsiteX66" fmla="*/ 705280 w 2131574"/>
              <a:gd name="connsiteY66" fmla="*/ 1251701 h 1251701"/>
              <a:gd name="connsiteX67" fmla="*/ 702818 w 2131574"/>
              <a:gd name="connsiteY67" fmla="*/ 1015052 h 1251701"/>
              <a:gd name="connsiteX68" fmla="*/ 663992 w 2131574"/>
              <a:gd name="connsiteY68" fmla="*/ 1026772 h 1251701"/>
              <a:gd name="connsiteX69" fmla="*/ 663835 w 2131574"/>
              <a:gd name="connsiteY69" fmla="*/ 969456 h 1251701"/>
              <a:gd name="connsiteX70" fmla="*/ 585207 w 2131574"/>
              <a:gd name="connsiteY70" fmla="*/ 999553 h 1251701"/>
              <a:gd name="connsiteX71" fmla="*/ 585207 w 2131574"/>
              <a:gd name="connsiteY71" fmla="*/ 999552 h 1251701"/>
              <a:gd name="connsiteX72" fmla="*/ 384123 w 2131574"/>
              <a:gd name="connsiteY72" fmla="*/ 922654 h 1251701"/>
              <a:gd name="connsiteX73" fmla="*/ 384078 w 2131574"/>
              <a:gd name="connsiteY73" fmla="*/ 934087 h 1251701"/>
              <a:gd name="connsiteX74" fmla="*/ 347904 w 2131574"/>
              <a:gd name="connsiteY74" fmla="*/ 948074 h 1251701"/>
              <a:gd name="connsiteX75" fmla="*/ 347527 w 2131574"/>
              <a:gd name="connsiteY75" fmla="*/ 908658 h 1251701"/>
              <a:gd name="connsiteX76" fmla="*/ 189088 w 2131574"/>
              <a:gd name="connsiteY76" fmla="*/ 848068 h 1251701"/>
              <a:gd name="connsiteX77" fmla="*/ 188440 w 2131574"/>
              <a:gd name="connsiteY77" fmla="*/ 1009315 h 1251701"/>
              <a:gd name="connsiteX78" fmla="*/ 152268 w 2131574"/>
              <a:gd name="connsiteY78" fmla="*/ 1023303 h 1251701"/>
              <a:gd name="connsiteX79" fmla="*/ 150443 w 2131574"/>
              <a:gd name="connsiteY79" fmla="*/ 833290 h 1251701"/>
              <a:gd name="connsiteX80" fmla="*/ 0 w 2131574"/>
              <a:gd name="connsiteY80" fmla="*/ 775758 h 1251701"/>
              <a:gd name="connsiteX81" fmla="*/ 0 w 2131574"/>
              <a:gd name="connsiteY81" fmla="*/ 634811 h 1251701"/>
              <a:gd name="connsiteX82" fmla="*/ 0 w 2131574"/>
              <a:gd name="connsiteY82" fmla="*/ 625805 h 1251701"/>
              <a:gd name="connsiteX83" fmla="*/ 11702 w 2131574"/>
              <a:gd name="connsiteY83" fmla="*/ 630321 h 1251701"/>
              <a:gd name="connsiteX84" fmla="*/ 110416 w 2131574"/>
              <a:gd name="connsiteY84" fmla="*/ 592442 h 1251701"/>
              <a:gd name="connsiteX85" fmla="*/ 110413 w 2131574"/>
              <a:gd name="connsiteY85" fmla="*/ 591589 h 1251701"/>
              <a:gd name="connsiteX86" fmla="*/ 228402 w 2131574"/>
              <a:gd name="connsiteY86" fmla="*/ 546351 h 1251701"/>
              <a:gd name="connsiteX87" fmla="*/ 228394 w 2131574"/>
              <a:gd name="connsiteY87" fmla="*/ 547171 h 1251701"/>
              <a:gd name="connsiteX88" fmla="*/ 306052 w 2131574"/>
              <a:gd name="connsiteY88" fmla="*/ 517369 h 1251701"/>
              <a:gd name="connsiteX89" fmla="*/ 306051 w 2131574"/>
              <a:gd name="connsiteY89" fmla="*/ 516361 h 1251701"/>
              <a:gd name="connsiteX90" fmla="*/ 423850 w 2131574"/>
              <a:gd name="connsiteY90" fmla="*/ 471123 h 1251701"/>
              <a:gd name="connsiteX91" fmla="*/ 423840 w 2131574"/>
              <a:gd name="connsiteY91" fmla="*/ 472171 h 125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131574" h="1251701">
                <a:moveTo>
                  <a:pt x="1468556" y="207970"/>
                </a:moveTo>
                <a:lnTo>
                  <a:pt x="765847" y="477621"/>
                </a:lnTo>
                <a:lnTo>
                  <a:pt x="989468" y="563908"/>
                </a:lnTo>
                <a:lnTo>
                  <a:pt x="1692178" y="294162"/>
                </a:lnTo>
                <a:close/>
                <a:moveTo>
                  <a:pt x="1654318" y="0"/>
                </a:moveTo>
                <a:lnTo>
                  <a:pt x="2022772" y="0"/>
                </a:lnTo>
                <a:lnTo>
                  <a:pt x="2131574" y="41936"/>
                </a:lnTo>
                <a:lnTo>
                  <a:pt x="2131574" y="466298"/>
                </a:lnTo>
                <a:lnTo>
                  <a:pt x="2111480" y="475348"/>
                </a:lnTo>
                <a:lnTo>
                  <a:pt x="2110534" y="711492"/>
                </a:lnTo>
                <a:lnTo>
                  <a:pt x="2074362" y="725354"/>
                </a:lnTo>
                <a:lnTo>
                  <a:pt x="2072088" y="488705"/>
                </a:lnTo>
                <a:lnTo>
                  <a:pt x="2033263" y="500423"/>
                </a:lnTo>
                <a:lnTo>
                  <a:pt x="2033061" y="445358"/>
                </a:lnTo>
                <a:lnTo>
                  <a:pt x="1953489" y="475816"/>
                </a:lnTo>
                <a:lnTo>
                  <a:pt x="1952964" y="533941"/>
                </a:lnTo>
                <a:lnTo>
                  <a:pt x="1915844" y="550576"/>
                </a:lnTo>
                <a:lnTo>
                  <a:pt x="1914897" y="786594"/>
                </a:lnTo>
                <a:lnTo>
                  <a:pt x="1878914" y="800581"/>
                </a:lnTo>
                <a:lnTo>
                  <a:pt x="1876454" y="563933"/>
                </a:lnTo>
                <a:lnTo>
                  <a:pt x="1837626" y="575651"/>
                </a:lnTo>
                <a:lnTo>
                  <a:pt x="1837425" y="520241"/>
                </a:lnTo>
                <a:lnTo>
                  <a:pt x="1757852" y="550699"/>
                </a:lnTo>
                <a:lnTo>
                  <a:pt x="1757326" y="609045"/>
                </a:lnTo>
                <a:lnTo>
                  <a:pt x="1720397" y="625678"/>
                </a:lnTo>
                <a:lnTo>
                  <a:pt x="1719260" y="861824"/>
                </a:lnTo>
                <a:lnTo>
                  <a:pt x="1683276" y="875810"/>
                </a:lnTo>
                <a:lnTo>
                  <a:pt x="1680816" y="639162"/>
                </a:lnTo>
                <a:lnTo>
                  <a:pt x="1641990" y="650754"/>
                </a:lnTo>
                <a:lnTo>
                  <a:pt x="1641837" y="595106"/>
                </a:lnTo>
                <a:lnTo>
                  <a:pt x="1562218" y="625583"/>
                </a:lnTo>
                <a:lnTo>
                  <a:pt x="1561688" y="684273"/>
                </a:lnTo>
                <a:lnTo>
                  <a:pt x="1524758" y="700907"/>
                </a:lnTo>
                <a:lnTo>
                  <a:pt x="1523622" y="937051"/>
                </a:lnTo>
                <a:lnTo>
                  <a:pt x="1487638" y="950913"/>
                </a:lnTo>
                <a:lnTo>
                  <a:pt x="1485366" y="714264"/>
                </a:lnTo>
                <a:lnTo>
                  <a:pt x="1446352" y="725983"/>
                </a:lnTo>
                <a:lnTo>
                  <a:pt x="1446199" y="669990"/>
                </a:lnTo>
                <a:lnTo>
                  <a:pt x="1366584" y="700465"/>
                </a:lnTo>
                <a:lnTo>
                  <a:pt x="1366052" y="759503"/>
                </a:lnTo>
                <a:lnTo>
                  <a:pt x="1329122" y="776135"/>
                </a:lnTo>
                <a:lnTo>
                  <a:pt x="1328175" y="1012153"/>
                </a:lnTo>
                <a:lnTo>
                  <a:pt x="1292002" y="1026141"/>
                </a:lnTo>
                <a:lnTo>
                  <a:pt x="1289728" y="789493"/>
                </a:lnTo>
                <a:lnTo>
                  <a:pt x="1250904" y="801211"/>
                </a:lnTo>
                <a:lnTo>
                  <a:pt x="1250697" y="744824"/>
                </a:lnTo>
                <a:lnTo>
                  <a:pt x="1171004" y="775328"/>
                </a:lnTo>
                <a:lnTo>
                  <a:pt x="1170416" y="834605"/>
                </a:lnTo>
                <a:lnTo>
                  <a:pt x="1133484" y="851239"/>
                </a:lnTo>
                <a:lnTo>
                  <a:pt x="1132536" y="1087383"/>
                </a:lnTo>
                <a:lnTo>
                  <a:pt x="1096366" y="1101370"/>
                </a:lnTo>
                <a:lnTo>
                  <a:pt x="1094094" y="864721"/>
                </a:lnTo>
                <a:lnTo>
                  <a:pt x="1055266" y="876441"/>
                </a:lnTo>
                <a:lnTo>
                  <a:pt x="1055059" y="819708"/>
                </a:lnTo>
                <a:lnTo>
                  <a:pt x="975504" y="850159"/>
                </a:lnTo>
                <a:lnTo>
                  <a:pt x="974966" y="909834"/>
                </a:lnTo>
                <a:lnTo>
                  <a:pt x="938037" y="926467"/>
                </a:lnTo>
                <a:lnTo>
                  <a:pt x="936898" y="1162611"/>
                </a:lnTo>
                <a:lnTo>
                  <a:pt x="900916" y="1176473"/>
                </a:lnTo>
                <a:lnTo>
                  <a:pt x="898454" y="939824"/>
                </a:lnTo>
                <a:lnTo>
                  <a:pt x="859628" y="951543"/>
                </a:lnTo>
                <a:lnTo>
                  <a:pt x="859421" y="894592"/>
                </a:lnTo>
                <a:lnTo>
                  <a:pt x="779871" y="925042"/>
                </a:lnTo>
                <a:lnTo>
                  <a:pt x="779330" y="985062"/>
                </a:lnTo>
                <a:lnTo>
                  <a:pt x="742398" y="1001695"/>
                </a:lnTo>
                <a:lnTo>
                  <a:pt x="741262" y="1237840"/>
                </a:lnTo>
                <a:lnTo>
                  <a:pt x="705280" y="1251701"/>
                </a:lnTo>
                <a:lnTo>
                  <a:pt x="702818" y="1015052"/>
                </a:lnTo>
                <a:lnTo>
                  <a:pt x="663992" y="1026772"/>
                </a:lnTo>
                <a:lnTo>
                  <a:pt x="663835" y="969456"/>
                </a:lnTo>
                <a:lnTo>
                  <a:pt x="585207" y="999553"/>
                </a:lnTo>
                <a:lnTo>
                  <a:pt x="585207" y="999552"/>
                </a:lnTo>
                <a:lnTo>
                  <a:pt x="384123" y="922654"/>
                </a:lnTo>
                <a:lnTo>
                  <a:pt x="384078" y="934087"/>
                </a:lnTo>
                <a:lnTo>
                  <a:pt x="347904" y="948074"/>
                </a:lnTo>
                <a:lnTo>
                  <a:pt x="347527" y="908658"/>
                </a:lnTo>
                <a:lnTo>
                  <a:pt x="189088" y="848068"/>
                </a:lnTo>
                <a:lnTo>
                  <a:pt x="188440" y="1009315"/>
                </a:lnTo>
                <a:lnTo>
                  <a:pt x="152268" y="1023303"/>
                </a:lnTo>
                <a:lnTo>
                  <a:pt x="150443" y="833290"/>
                </a:lnTo>
                <a:lnTo>
                  <a:pt x="0" y="775758"/>
                </a:lnTo>
                <a:lnTo>
                  <a:pt x="0" y="634811"/>
                </a:lnTo>
                <a:lnTo>
                  <a:pt x="0" y="625805"/>
                </a:lnTo>
                <a:lnTo>
                  <a:pt x="11702" y="630321"/>
                </a:lnTo>
                <a:lnTo>
                  <a:pt x="110416" y="592442"/>
                </a:lnTo>
                <a:lnTo>
                  <a:pt x="110413" y="591589"/>
                </a:lnTo>
                <a:lnTo>
                  <a:pt x="228402" y="546351"/>
                </a:lnTo>
                <a:lnTo>
                  <a:pt x="228394" y="547171"/>
                </a:lnTo>
                <a:lnTo>
                  <a:pt x="306052" y="517369"/>
                </a:lnTo>
                <a:lnTo>
                  <a:pt x="306051" y="516361"/>
                </a:lnTo>
                <a:lnTo>
                  <a:pt x="423850" y="471123"/>
                </a:lnTo>
                <a:lnTo>
                  <a:pt x="423840" y="472171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26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B8C0EA2-D1F6-48A7-9EE4-840E625B9C02}"/>
              </a:ext>
            </a:extLst>
          </p:cNvPr>
          <p:cNvGrpSpPr/>
          <p:nvPr userDrawn="1"/>
        </p:nvGrpSpPr>
        <p:grpSpPr>
          <a:xfrm>
            <a:off x="548226" y="342079"/>
            <a:ext cx="5440770" cy="6257605"/>
            <a:chOff x="548226" y="342079"/>
            <a:chExt cx="5440770" cy="6257605"/>
          </a:xfrm>
          <a:solidFill>
            <a:schemeClr val="accent2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4C0989A-B0CD-467C-8FFF-0322C8779616}"/>
                </a:ext>
              </a:extLst>
            </p:cNvPr>
            <p:cNvSpPr/>
            <p:nvPr userDrawn="1"/>
          </p:nvSpPr>
          <p:spPr>
            <a:xfrm>
              <a:off x="1417713" y="1769387"/>
              <a:ext cx="3472774" cy="3472774"/>
            </a:xfrm>
            <a:prstGeom prst="roundRect">
              <a:avLst>
                <a:gd name="adj" fmla="val 51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32732B9-A675-4A92-B586-57210158DBB9}"/>
                </a:ext>
              </a:extLst>
            </p:cNvPr>
            <p:cNvGrpSpPr/>
            <p:nvPr userDrawn="1"/>
          </p:nvGrpSpPr>
          <p:grpSpPr>
            <a:xfrm>
              <a:off x="1266074" y="342079"/>
              <a:ext cx="3753546" cy="1535752"/>
              <a:chOff x="1373078" y="342079"/>
              <a:chExt cx="3753546" cy="1535752"/>
            </a:xfrm>
            <a:grp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BD9410-309C-4A73-BEB0-D4BD52253B38}"/>
                  </a:ext>
                </a:extLst>
              </p:cNvPr>
              <p:cNvSpPr/>
              <p:nvPr/>
            </p:nvSpPr>
            <p:spPr>
              <a:xfrm flipH="1">
                <a:off x="1945338" y="395212"/>
                <a:ext cx="546385" cy="1482619"/>
              </a:xfrm>
              <a:custGeom>
                <a:avLst/>
                <a:gdLst>
                  <a:gd name="connsiteX0" fmla="*/ 172666 w 1002965"/>
                  <a:gd name="connsiteY0" fmla="*/ 2721517 h 2721551"/>
                  <a:gd name="connsiteX1" fmla="*/ 216272 w 1002965"/>
                  <a:gd name="connsiteY1" fmla="*/ 2678572 h 2721551"/>
                  <a:gd name="connsiteX2" fmla="*/ 210986 w 1002965"/>
                  <a:gd name="connsiteY2" fmla="*/ 2373992 h 2721551"/>
                  <a:gd name="connsiteX3" fmla="*/ 201076 w 1002965"/>
                  <a:gd name="connsiteY3" fmla="*/ 2371349 h 2721551"/>
                  <a:gd name="connsiteX4" fmla="*/ 163416 w 1002965"/>
                  <a:gd name="connsiteY4" fmla="*/ 2332368 h 2721551"/>
                  <a:gd name="connsiteX5" fmla="*/ 163416 w 1002965"/>
                  <a:gd name="connsiteY5" fmla="*/ 711687 h 2721551"/>
                  <a:gd name="connsiteX6" fmla="*/ 199754 w 1002965"/>
                  <a:gd name="connsiteY6" fmla="*/ 674027 h 2721551"/>
                  <a:gd name="connsiteX7" fmla="*/ 909339 w 1002965"/>
                  <a:gd name="connsiteY7" fmla="*/ 674688 h 2721551"/>
                  <a:gd name="connsiteX8" fmla="*/ 943035 w 1002965"/>
                  <a:gd name="connsiteY8" fmla="*/ 639671 h 2721551"/>
                  <a:gd name="connsiteX9" fmla="*/ 941053 w 1002965"/>
                  <a:gd name="connsiteY9" fmla="*/ 222113 h 2721551"/>
                  <a:gd name="connsiteX10" fmla="*/ 964177 w 1002965"/>
                  <a:gd name="connsiteY10" fmla="*/ 176525 h 2721551"/>
                  <a:gd name="connsiteX11" fmla="*/ 995229 w 1002965"/>
                  <a:gd name="connsiteY11" fmla="*/ 58921 h 2721551"/>
                  <a:gd name="connsiteX12" fmla="*/ 894804 w 1002965"/>
                  <a:gd name="connsiteY12" fmla="*/ 780 h 2721551"/>
                  <a:gd name="connsiteX13" fmla="*/ 813538 w 1002965"/>
                  <a:gd name="connsiteY13" fmla="*/ 80724 h 2721551"/>
                  <a:gd name="connsiteX14" fmla="*/ 867055 w 1002965"/>
                  <a:gd name="connsiteY14" fmla="*/ 187096 h 2721551"/>
                  <a:gd name="connsiteX15" fmla="*/ 886876 w 1002965"/>
                  <a:gd name="connsiteY15" fmla="*/ 218809 h 2721551"/>
                  <a:gd name="connsiteX16" fmla="*/ 886876 w 1002965"/>
                  <a:gd name="connsiteY16" fmla="*/ 590780 h 2721551"/>
                  <a:gd name="connsiteX17" fmla="*/ 857144 w 1002965"/>
                  <a:gd name="connsiteY17" fmla="*/ 619850 h 2721551"/>
                  <a:gd name="connsiteX18" fmla="*/ 123114 w 1002965"/>
                  <a:gd name="connsiteY18" fmla="*/ 617208 h 2721551"/>
                  <a:gd name="connsiteX19" fmla="*/ 88758 w 1002965"/>
                  <a:gd name="connsiteY19" fmla="*/ 650242 h 2721551"/>
                  <a:gd name="connsiteX20" fmla="*/ 89418 w 1002965"/>
                  <a:gd name="connsiteY20" fmla="*/ 2329726 h 2721551"/>
                  <a:gd name="connsiteX21" fmla="*/ 89418 w 1002965"/>
                  <a:gd name="connsiteY21" fmla="*/ 2353511 h 2721551"/>
                  <a:gd name="connsiteX22" fmla="*/ 72240 w 1002965"/>
                  <a:gd name="connsiteY22" fmla="*/ 2370689 h 2721551"/>
                  <a:gd name="connsiteX23" fmla="*/ 5510 w 1002965"/>
                  <a:gd name="connsiteY23" fmla="*/ 2372671 h 2721551"/>
                  <a:gd name="connsiteX24" fmla="*/ 6171 w 1002965"/>
                  <a:gd name="connsiteY24" fmla="*/ 2388527 h 2721551"/>
                  <a:gd name="connsiteX25" fmla="*/ 225 w 1002965"/>
                  <a:gd name="connsiteY25" fmla="*/ 2687822 h 2721551"/>
                  <a:gd name="connsiteX26" fmla="*/ 34581 w 1002965"/>
                  <a:gd name="connsiteY26" fmla="*/ 2721517 h 2721551"/>
                  <a:gd name="connsiteX27" fmla="*/ 172666 w 1002965"/>
                  <a:gd name="connsiteY27" fmla="*/ 2721517 h 272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2965" h="2721551">
                    <a:moveTo>
                      <a:pt x="172666" y="2721517"/>
                    </a:moveTo>
                    <a:cubicBezTo>
                      <a:pt x="215611" y="2721517"/>
                      <a:pt x="215611" y="2720856"/>
                      <a:pt x="216272" y="2678572"/>
                    </a:cubicBezTo>
                    <a:cubicBezTo>
                      <a:pt x="217593" y="2576825"/>
                      <a:pt x="205040" y="2475739"/>
                      <a:pt x="210986" y="2373992"/>
                    </a:cubicBezTo>
                    <a:cubicBezTo>
                      <a:pt x="207683" y="2373331"/>
                      <a:pt x="204379" y="2371349"/>
                      <a:pt x="201076" y="2371349"/>
                    </a:cubicBezTo>
                    <a:cubicBezTo>
                      <a:pt x="163416" y="2368707"/>
                      <a:pt x="163416" y="2369367"/>
                      <a:pt x="163416" y="2332368"/>
                    </a:cubicBezTo>
                    <a:cubicBezTo>
                      <a:pt x="163416" y="1791921"/>
                      <a:pt x="163416" y="1252134"/>
                      <a:pt x="163416" y="711687"/>
                    </a:cubicBezTo>
                    <a:cubicBezTo>
                      <a:pt x="163416" y="669402"/>
                      <a:pt x="157470" y="674027"/>
                      <a:pt x="199754" y="674027"/>
                    </a:cubicBezTo>
                    <a:cubicBezTo>
                      <a:pt x="436282" y="674027"/>
                      <a:pt x="672811" y="674688"/>
                      <a:pt x="909339" y="674688"/>
                    </a:cubicBezTo>
                    <a:cubicBezTo>
                      <a:pt x="943695" y="674688"/>
                      <a:pt x="943695" y="674688"/>
                      <a:pt x="943035" y="639671"/>
                    </a:cubicBezTo>
                    <a:cubicBezTo>
                      <a:pt x="942374" y="500265"/>
                      <a:pt x="942374" y="360858"/>
                      <a:pt x="941053" y="222113"/>
                    </a:cubicBezTo>
                    <a:cubicBezTo>
                      <a:pt x="941053" y="201631"/>
                      <a:pt x="945017" y="188417"/>
                      <a:pt x="964177" y="176525"/>
                    </a:cubicBezTo>
                    <a:cubicBezTo>
                      <a:pt x="1000515" y="153401"/>
                      <a:pt x="1012407" y="102527"/>
                      <a:pt x="995229" y="58921"/>
                    </a:cubicBezTo>
                    <a:cubicBezTo>
                      <a:pt x="979373" y="17298"/>
                      <a:pt x="941713" y="-4505"/>
                      <a:pt x="894804" y="780"/>
                    </a:cubicBezTo>
                    <a:cubicBezTo>
                      <a:pt x="851859" y="5405"/>
                      <a:pt x="822128" y="34476"/>
                      <a:pt x="813538" y="80724"/>
                    </a:cubicBezTo>
                    <a:cubicBezTo>
                      <a:pt x="805610" y="125651"/>
                      <a:pt x="826752" y="169918"/>
                      <a:pt x="867055" y="187096"/>
                    </a:cubicBezTo>
                    <a:cubicBezTo>
                      <a:pt x="883572" y="193703"/>
                      <a:pt x="886876" y="202292"/>
                      <a:pt x="886876" y="218809"/>
                    </a:cubicBezTo>
                    <a:cubicBezTo>
                      <a:pt x="886215" y="343020"/>
                      <a:pt x="885554" y="467230"/>
                      <a:pt x="886876" y="590780"/>
                    </a:cubicBezTo>
                    <a:cubicBezTo>
                      <a:pt x="886876" y="615226"/>
                      <a:pt x="880269" y="620511"/>
                      <a:pt x="857144" y="619850"/>
                    </a:cubicBezTo>
                    <a:cubicBezTo>
                      <a:pt x="612688" y="618529"/>
                      <a:pt x="368231" y="619190"/>
                      <a:pt x="123114" y="617208"/>
                    </a:cubicBezTo>
                    <a:cubicBezTo>
                      <a:pt x="97347" y="617208"/>
                      <a:pt x="88758" y="621832"/>
                      <a:pt x="88758" y="650242"/>
                    </a:cubicBezTo>
                    <a:cubicBezTo>
                      <a:pt x="90079" y="1209850"/>
                      <a:pt x="89418" y="1770118"/>
                      <a:pt x="89418" y="2329726"/>
                    </a:cubicBezTo>
                    <a:cubicBezTo>
                      <a:pt x="89418" y="2337654"/>
                      <a:pt x="88758" y="2345582"/>
                      <a:pt x="89418" y="2353511"/>
                    </a:cubicBezTo>
                    <a:cubicBezTo>
                      <a:pt x="90079" y="2366064"/>
                      <a:pt x="85454" y="2370689"/>
                      <a:pt x="72240" y="2370689"/>
                    </a:cubicBezTo>
                    <a:cubicBezTo>
                      <a:pt x="49777" y="2370689"/>
                      <a:pt x="27974" y="2367385"/>
                      <a:pt x="5510" y="2372671"/>
                    </a:cubicBezTo>
                    <a:cubicBezTo>
                      <a:pt x="5510" y="2377956"/>
                      <a:pt x="6171" y="2383242"/>
                      <a:pt x="6171" y="2388527"/>
                    </a:cubicBezTo>
                    <a:cubicBezTo>
                      <a:pt x="10135" y="2488292"/>
                      <a:pt x="-1757" y="2588057"/>
                      <a:pt x="225" y="2687822"/>
                    </a:cubicBezTo>
                    <a:cubicBezTo>
                      <a:pt x="885" y="2713589"/>
                      <a:pt x="8814" y="2722178"/>
                      <a:pt x="34581" y="2721517"/>
                    </a:cubicBezTo>
                    <a:cubicBezTo>
                      <a:pt x="81490" y="2720195"/>
                      <a:pt x="127078" y="2721517"/>
                      <a:pt x="172666" y="272151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D03E240-F54F-4508-9919-35CBB644B65F}"/>
                  </a:ext>
                </a:extLst>
              </p:cNvPr>
              <p:cNvSpPr/>
              <p:nvPr/>
            </p:nvSpPr>
            <p:spPr>
              <a:xfrm flipH="1">
                <a:off x="2788787" y="342079"/>
                <a:ext cx="130800" cy="1535752"/>
              </a:xfrm>
              <a:custGeom>
                <a:avLst/>
                <a:gdLst>
                  <a:gd name="connsiteX0" fmla="*/ 208346 w 240102"/>
                  <a:gd name="connsiteY0" fmla="*/ 2818424 h 2819084"/>
                  <a:gd name="connsiteX1" fmla="*/ 240059 w 240102"/>
                  <a:gd name="connsiteY1" fmla="*/ 2785390 h 2819084"/>
                  <a:gd name="connsiteX2" fmla="*/ 240059 w 240102"/>
                  <a:gd name="connsiteY2" fmla="*/ 2641358 h 2819084"/>
                  <a:gd name="connsiteX3" fmla="*/ 240059 w 240102"/>
                  <a:gd name="connsiteY3" fmla="*/ 2518470 h 2819084"/>
                  <a:gd name="connsiteX4" fmla="*/ 189846 w 240102"/>
                  <a:gd name="connsiteY4" fmla="*/ 2468917 h 2819084"/>
                  <a:gd name="connsiteX5" fmla="*/ 156151 w 240102"/>
                  <a:gd name="connsiteY5" fmla="*/ 2435222 h 2819084"/>
                  <a:gd name="connsiteX6" fmla="*/ 156812 w 240102"/>
                  <a:gd name="connsiteY6" fmla="*/ 215291 h 2819084"/>
                  <a:gd name="connsiteX7" fmla="*/ 173990 w 240102"/>
                  <a:gd name="connsiteY7" fmla="*/ 153186 h 2819084"/>
                  <a:gd name="connsiteX8" fmla="*/ 141616 w 240102"/>
                  <a:gd name="connsiteY8" fmla="*/ 11137 h 2819084"/>
                  <a:gd name="connsiteX9" fmla="*/ 8816 w 240102"/>
                  <a:gd name="connsiteY9" fmla="*/ 56725 h 2819084"/>
                  <a:gd name="connsiteX10" fmla="*/ 68940 w 240102"/>
                  <a:gd name="connsiteY10" fmla="*/ 192167 h 2819084"/>
                  <a:gd name="connsiteX11" fmla="*/ 84135 w 240102"/>
                  <a:gd name="connsiteY11" fmla="*/ 222559 h 2819084"/>
                  <a:gd name="connsiteX12" fmla="*/ 84796 w 240102"/>
                  <a:gd name="connsiteY12" fmla="*/ 2437204 h 2819084"/>
                  <a:gd name="connsiteX13" fmla="*/ 53743 w 240102"/>
                  <a:gd name="connsiteY13" fmla="*/ 2467596 h 2819084"/>
                  <a:gd name="connsiteX14" fmla="*/ 29958 w 240102"/>
                  <a:gd name="connsiteY14" fmla="*/ 2491381 h 2819084"/>
                  <a:gd name="connsiteX15" fmla="*/ 30619 w 240102"/>
                  <a:gd name="connsiteY15" fmla="*/ 2641358 h 2819084"/>
                  <a:gd name="connsiteX16" fmla="*/ 30619 w 240102"/>
                  <a:gd name="connsiteY16" fmla="*/ 2788032 h 2819084"/>
                  <a:gd name="connsiteX17" fmla="*/ 61672 w 240102"/>
                  <a:gd name="connsiteY17" fmla="*/ 2819085 h 2819084"/>
                  <a:gd name="connsiteX18" fmla="*/ 208346 w 240102"/>
                  <a:gd name="connsiteY18" fmla="*/ 2818424 h 281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102" h="2819084">
                    <a:moveTo>
                      <a:pt x="208346" y="2818424"/>
                    </a:moveTo>
                    <a:cubicBezTo>
                      <a:pt x="234113" y="2819085"/>
                      <a:pt x="240720" y="2808514"/>
                      <a:pt x="240059" y="2785390"/>
                    </a:cubicBezTo>
                    <a:cubicBezTo>
                      <a:pt x="238737" y="2737159"/>
                      <a:pt x="240059" y="2689589"/>
                      <a:pt x="240059" y="2641358"/>
                    </a:cubicBezTo>
                    <a:cubicBezTo>
                      <a:pt x="240059" y="2600395"/>
                      <a:pt x="240059" y="2559432"/>
                      <a:pt x="240059" y="2518470"/>
                    </a:cubicBezTo>
                    <a:cubicBezTo>
                      <a:pt x="240059" y="2468257"/>
                      <a:pt x="240059" y="2466275"/>
                      <a:pt x="189846" y="2468917"/>
                    </a:cubicBezTo>
                    <a:cubicBezTo>
                      <a:pt x="162758" y="2470239"/>
                      <a:pt x="156151" y="2462971"/>
                      <a:pt x="156151" y="2435222"/>
                    </a:cubicBezTo>
                    <a:cubicBezTo>
                      <a:pt x="156812" y="1695245"/>
                      <a:pt x="156812" y="955268"/>
                      <a:pt x="156812" y="215291"/>
                    </a:cubicBezTo>
                    <a:cubicBezTo>
                      <a:pt x="156812" y="192828"/>
                      <a:pt x="159454" y="173668"/>
                      <a:pt x="173990" y="153186"/>
                    </a:cubicBezTo>
                    <a:cubicBezTo>
                      <a:pt x="207685" y="106277"/>
                      <a:pt x="189185" y="35583"/>
                      <a:pt x="141616" y="11137"/>
                    </a:cubicBezTo>
                    <a:cubicBezTo>
                      <a:pt x="90742" y="-14630"/>
                      <a:pt x="29958" y="5851"/>
                      <a:pt x="8816" y="56725"/>
                    </a:cubicBezTo>
                    <a:cubicBezTo>
                      <a:pt x="-14969" y="113544"/>
                      <a:pt x="10798" y="174989"/>
                      <a:pt x="68940" y="192167"/>
                    </a:cubicBezTo>
                    <a:cubicBezTo>
                      <a:pt x="89421" y="198113"/>
                      <a:pt x="84135" y="210666"/>
                      <a:pt x="84135" y="222559"/>
                    </a:cubicBezTo>
                    <a:cubicBezTo>
                      <a:pt x="84135" y="960554"/>
                      <a:pt x="84135" y="1698549"/>
                      <a:pt x="84796" y="2437204"/>
                    </a:cubicBezTo>
                    <a:cubicBezTo>
                      <a:pt x="84796" y="2461650"/>
                      <a:pt x="78189" y="2471560"/>
                      <a:pt x="53743" y="2467596"/>
                    </a:cubicBezTo>
                    <a:cubicBezTo>
                      <a:pt x="35244" y="2464953"/>
                      <a:pt x="29298" y="2472221"/>
                      <a:pt x="29958" y="2491381"/>
                    </a:cubicBezTo>
                    <a:cubicBezTo>
                      <a:pt x="31280" y="2541594"/>
                      <a:pt x="30619" y="2591146"/>
                      <a:pt x="30619" y="2641358"/>
                    </a:cubicBezTo>
                    <a:cubicBezTo>
                      <a:pt x="30619" y="2690250"/>
                      <a:pt x="31940" y="2739141"/>
                      <a:pt x="30619" y="2788032"/>
                    </a:cubicBezTo>
                    <a:cubicBezTo>
                      <a:pt x="29958" y="2811817"/>
                      <a:pt x="39208" y="2819085"/>
                      <a:pt x="61672" y="2819085"/>
                    </a:cubicBezTo>
                    <a:cubicBezTo>
                      <a:pt x="110563" y="2817103"/>
                      <a:pt x="159454" y="2817103"/>
                      <a:pt x="208346" y="2818424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BCF587F-187E-4163-89C2-718ECF77FD3C}"/>
                  </a:ext>
                </a:extLst>
              </p:cNvPr>
              <p:cNvSpPr/>
              <p:nvPr/>
            </p:nvSpPr>
            <p:spPr>
              <a:xfrm flipH="1">
                <a:off x="1373078" y="1091819"/>
                <a:ext cx="733965" cy="786012"/>
              </a:xfrm>
              <a:custGeom>
                <a:avLst/>
                <a:gdLst>
                  <a:gd name="connsiteX0" fmla="*/ 136802 w 1347294"/>
                  <a:gd name="connsiteY0" fmla="*/ 78466 h 1442833"/>
                  <a:gd name="connsiteX1" fmla="*/ 138123 w 1347294"/>
                  <a:gd name="connsiteY1" fmla="*/ 512542 h 1442833"/>
                  <a:gd name="connsiteX2" fmla="*/ 138784 w 1347294"/>
                  <a:gd name="connsiteY2" fmla="*/ 1066864 h 1442833"/>
                  <a:gd name="connsiteX3" fmla="*/ 113677 w 1347294"/>
                  <a:gd name="connsiteY3" fmla="*/ 1092631 h 1442833"/>
                  <a:gd name="connsiteX4" fmla="*/ 25145 w 1347294"/>
                  <a:gd name="connsiteY4" fmla="*/ 1091970 h 1442833"/>
                  <a:gd name="connsiteX5" fmla="*/ 38 w 1347294"/>
                  <a:gd name="connsiteY5" fmla="*/ 1115094 h 1442833"/>
                  <a:gd name="connsiteX6" fmla="*/ 699 w 1347294"/>
                  <a:gd name="connsiteY6" fmla="*/ 1265072 h 1442833"/>
                  <a:gd name="connsiteX7" fmla="*/ 699 w 1347294"/>
                  <a:gd name="connsiteY7" fmla="*/ 1414389 h 1442833"/>
                  <a:gd name="connsiteX8" fmla="*/ 29109 w 1347294"/>
                  <a:gd name="connsiteY8" fmla="*/ 1442799 h 1442833"/>
                  <a:gd name="connsiteX9" fmla="*/ 181068 w 1347294"/>
                  <a:gd name="connsiteY9" fmla="*/ 1442799 h 1442833"/>
                  <a:gd name="connsiteX10" fmla="*/ 210139 w 1347294"/>
                  <a:gd name="connsiteY10" fmla="*/ 1412407 h 1442833"/>
                  <a:gd name="connsiteX11" fmla="*/ 210139 w 1347294"/>
                  <a:gd name="connsiteY11" fmla="*/ 1265733 h 1442833"/>
                  <a:gd name="connsiteX12" fmla="*/ 209478 w 1347294"/>
                  <a:gd name="connsiteY12" fmla="*/ 1113112 h 1442833"/>
                  <a:gd name="connsiteX13" fmla="*/ 205514 w 1347294"/>
                  <a:gd name="connsiteY13" fmla="*/ 1093952 h 1442833"/>
                  <a:gd name="connsiteX14" fmla="*/ 191639 w 1347294"/>
                  <a:gd name="connsiteY14" fmla="*/ 1064221 h 1442833"/>
                  <a:gd name="connsiteX15" fmla="*/ 190979 w 1347294"/>
                  <a:gd name="connsiteY15" fmla="*/ 148500 h 1442833"/>
                  <a:gd name="connsiteX16" fmla="*/ 220049 w 1347294"/>
                  <a:gd name="connsiteY16" fmla="*/ 118768 h 1442833"/>
                  <a:gd name="connsiteX17" fmla="*/ 1133128 w 1347294"/>
                  <a:gd name="connsiteY17" fmla="*/ 118768 h 1442833"/>
                  <a:gd name="connsiteX18" fmla="*/ 1166162 w 1347294"/>
                  <a:gd name="connsiteY18" fmla="*/ 139911 h 1442833"/>
                  <a:gd name="connsiteX19" fmla="*/ 1267909 w 1347294"/>
                  <a:gd name="connsiteY19" fmla="*/ 194748 h 1442833"/>
                  <a:gd name="connsiteX20" fmla="*/ 1345211 w 1347294"/>
                  <a:gd name="connsiteY20" fmla="*/ 120090 h 1442833"/>
                  <a:gd name="connsiteX21" fmla="*/ 1299623 w 1347294"/>
                  <a:gd name="connsiteY21" fmla="*/ 11736 h 1442833"/>
                  <a:gd name="connsiteX22" fmla="*/ 1185983 w 1347294"/>
                  <a:gd name="connsiteY22" fmla="*/ 27593 h 1442833"/>
                  <a:gd name="connsiteX23" fmla="*/ 1142378 w 1347294"/>
                  <a:gd name="connsiteY23" fmla="*/ 45431 h 1442833"/>
                  <a:gd name="connsiteX24" fmla="*/ 170497 w 1347294"/>
                  <a:gd name="connsiteY24" fmla="*/ 44110 h 1442833"/>
                  <a:gd name="connsiteX25" fmla="*/ 136802 w 1347294"/>
                  <a:gd name="connsiteY25" fmla="*/ 78466 h 144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47294" h="1442833">
                    <a:moveTo>
                      <a:pt x="136802" y="78466"/>
                    </a:moveTo>
                    <a:cubicBezTo>
                      <a:pt x="138784" y="223158"/>
                      <a:pt x="138123" y="367850"/>
                      <a:pt x="138123" y="512542"/>
                    </a:cubicBezTo>
                    <a:cubicBezTo>
                      <a:pt x="138123" y="697536"/>
                      <a:pt x="138123" y="881870"/>
                      <a:pt x="138784" y="1066864"/>
                    </a:cubicBezTo>
                    <a:cubicBezTo>
                      <a:pt x="138784" y="1086024"/>
                      <a:pt x="134820" y="1093952"/>
                      <a:pt x="113677" y="1092631"/>
                    </a:cubicBezTo>
                    <a:cubicBezTo>
                      <a:pt x="84607" y="1090649"/>
                      <a:pt x="54876" y="1093292"/>
                      <a:pt x="25145" y="1091970"/>
                    </a:cubicBezTo>
                    <a:cubicBezTo>
                      <a:pt x="7306" y="1091309"/>
                      <a:pt x="-623" y="1095274"/>
                      <a:pt x="38" y="1115094"/>
                    </a:cubicBezTo>
                    <a:cubicBezTo>
                      <a:pt x="1359" y="1165307"/>
                      <a:pt x="699" y="1214859"/>
                      <a:pt x="699" y="1265072"/>
                    </a:cubicBezTo>
                    <a:cubicBezTo>
                      <a:pt x="699" y="1314624"/>
                      <a:pt x="1359" y="1364837"/>
                      <a:pt x="699" y="1414389"/>
                    </a:cubicBezTo>
                    <a:cubicBezTo>
                      <a:pt x="699" y="1434870"/>
                      <a:pt x="7966" y="1443459"/>
                      <a:pt x="29109" y="1442799"/>
                    </a:cubicBezTo>
                    <a:cubicBezTo>
                      <a:pt x="79982" y="1442138"/>
                      <a:pt x="130856" y="1442138"/>
                      <a:pt x="181068" y="1442799"/>
                    </a:cubicBezTo>
                    <a:cubicBezTo>
                      <a:pt x="203532" y="1443459"/>
                      <a:pt x="210799" y="1434210"/>
                      <a:pt x="210139" y="1412407"/>
                    </a:cubicBezTo>
                    <a:cubicBezTo>
                      <a:pt x="209478" y="1363515"/>
                      <a:pt x="210139" y="1314624"/>
                      <a:pt x="210139" y="1265733"/>
                    </a:cubicBezTo>
                    <a:cubicBezTo>
                      <a:pt x="210139" y="1214859"/>
                      <a:pt x="210139" y="1163986"/>
                      <a:pt x="209478" y="1113112"/>
                    </a:cubicBezTo>
                    <a:cubicBezTo>
                      <a:pt x="209478" y="1106506"/>
                      <a:pt x="213442" y="1095274"/>
                      <a:pt x="205514" y="1093952"/>
                    </a:cubicBezTo>
                    <a:cubicBezTo>
                      <a:pt x="186354" y="1089327"/>
                      <a:pt x="191639" y="1075453"/>
                      <a:pt x="191639" y="1064221"/>
                    </a:cubicBezTo>
                    <a:cubicBezTo>
                      <a:pt x="191639" y="758981"/>
                      <a:pt x="191639" y="453740"/>
                      <a:pt x="190979" y="148500"/>
                    </a:cubicBezTo>
                    <a:cubicBezTo>
                      <a:pt x="190979" y="125375"/>
                      <a:pt x="195604" y="118768"/>
                      <a:pt x="220049" y="118768"/>
                    </a:cubicBezTo>
                    <a:cubicBezTo>
                      <a:pt x="524629" y="119429"/>
                      <a:pt x="829209" y="119429"/>
                      <a:pt x="1133128" y="118768"/>
                    </a:cubicBezTo>
                    <a:cubicBezTo>
                      <a:pt x="1150306" y="118768"/>
                      <a:pt x="1159555" y="122072"/>
                      <a:pt x="1166162" y="139911"/>
                    </a:cubicBezTo>
                    <a:cubicBezTo>
                      <a:pt x="1182019" y="182195"/>
                      <a:pt x="1219679" y="200694"/>
                      <a:pt x="1267909" y="194748"/>
                    </a:cubicBezTo>
                    <a:cubicBezTo>
                      <a:pt x="1306890" y="190123"/>
                      <a:pt x="1337282" y="161053"/>
                      <a:pt x="1345211" y="120090"/>
                    </a:cubicBezTo>
                    <a:cubicBezTo>
                      <a:pt x="1353799" y="74502"/>
                      <a:pt x="1335300" y="31557"/>
                      <a:pt x="1299623" y="11736"/>
                    </a:cubicBezTo>
                    <a:cubicBezTo>
                      <a:pt x="1262624" y="-8085"/>
                      <a:pt x="1212411" y="-2799"/>
                      <a:pt x="1185983" y="27593"/>
                    </a:cubicBezTo>
                    <a:cubicBezTo>
                      <a:pt x="1173430" y="42128"/>
                      <a:pt x="1160216" y="45431"/>
                      <a:pt x="1142378" y="45431"/>
                    </a:cubicBezTo>
                    <a:cubicBezTo>
                      <a:pt x="818638" y="44771"/>
                      <a:pt x="494237" y="45431"/>
                      <a:pt x="170497" y="44110"/>
                    </a:cubicBezTo>
                    <a:cubicBezTo>
                      <a:pt x="146052" y="46092"/>
                      <a:pt x="136141" y="49396"/>
                      <a:pt x="136802" y="78466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C8E0D8C-4969-48C1-AF8C-64C51835A08D}"/>
                  </a:ext>
                </a:extLst>
              </p:cNvPr>
              <p:cNvSpPr/>
              <p:nvPr/>
            </p:nvSpPr>
            <p:spPr>
              <a:xfrm flipH="1">
                <a:off x="3557029" y="726738"/>
                <a:ext cx="453728" cy="1151093"/>
              </a:xfrm>
              <a:custGeom>
                <a:avLst/>
                <a:gdLst>
                  <a:gd name="connsiteX0" fmla="*/ 67744 w 832880"/>
                  <a:gd name="connsiteY0" fmla="*/ 190334 h 2112990"/>
                  <a:gd name="connsiteX1" fmla="*/ 85582 w 832880"/>
                  <a:gd name="connsiteY1" fmla="*/ 219405 h 2112990"/>
                  <a:gd name="connsiteX2" fmla="*/ 84922 w 832880"/>
                  <a:gd name="connsiteY2" fmla="*/ 1012237 h 2112990"/>
                  <a:gd name="connsiteX3" fmla="*/ 115974 w 832880"/>
                  <a:gd name="connsiteY3" fmla="*/ 1042629 h 2112990"/>
                  <a:gd name="connsiteX4" fmla="*/ 651797 w 832880"/>
                  <a:gd name="connsiteY4" fmla="*/ 1041308 h 2112990"/>
                  <a:gd name="connsiteX5" fmla="*/ 683510 w 832880"/>
                  <a:gd name="connsiteY5" fmla="*/ 1074343 h 2112990"/>
                  <a:gd name="connsiteX6" fmla="*/ 682849 w 832880"/>
                  <a:gd name="connsiteY6" fmla="*/ 1711912 h 2112990"/>
                  <a:gd name="connsiteX7" fmla="*/ 634619 w 832880"/>
                  <a:gd name="connsiteY7" fmla="*/ 1762125 h 2112990"/>
                  <a:gd name="connsiteX8" fmla="*/ 626691 w 832880"/>
                  <a:gd name="connsiteY8" fmla="*/ 1764107 h 2112990"/>
                  <a:gd name="connsiteX9" fmla="*/ 627351 w 832880"/>
                  <a:gd name="connsiteY9" fmla="*/ 1799124 h 2112990"/>
                  <a:gd name="connsiteX10" fmla="*/ 622066 w 832880"/>
                  <a:gd name="connsiteY10" fmla="*/ 2081900 h 2112990"/>
                  <a:gd name="connsiteX11" fmla="*/ 653118 w 832880"/>
                  <a:gd name="connsiteY11" fmla="*/ 2112953 h 2112990"/>
                  <a:gd name="connsiteX12" fmla="*/ 805739 w 832880"/>
                  <a:gd name="connsiteY12" fmla="*/ 2112953 h 2112990"/>
                  <a:gd name="connsiteX13" fmla="*/ 832827 w 832880"/>
                  <a:gd name="connsiteY13" fmla="*/ 2083222 h 2112990"/>
                  <a:gd name="connsiteX14" fmla="*/ 830845 w 832880"/>
                  <a:gd name="connsiteY14" fmla="*/ 1765428 h 2112990"/>
                  <a:gd name="connsiteX15" fmla="*/ 770061 w 832880"/>
                  <a:gd name="connsiteY15" fmla="*/ 1762785 h 2112990"/>
                  <a:gd name="connsiteX16" fmla="*/ 737026 w 832880"/>
                  <a:gd name="connsiteY16" fmla="*/ 1731072 h 2112990"/>
                  <a:gd name="connsiteX17" fmla="*/ 738348 w 832880"/>
                  <a:gd name="connsiteY17" fmla="*/ 1016202 h 2112990"/>
                  <a:gd name="connsiteX18" fmla="*/ 709938 w 832880"/>
                  <a:gd name="connsiteY18" fmla="*/ 988452 h 2112990"/>
                  <a:gd name="connsiteX19" fmla="*/ 187990 w 832880"/>
                  <a:gd name="connsiteY19" fmla="*/ 989774 h 2112990"/>
                  <a:gd name="connsiteX20" fmla="*/ 157598 w 832880"/>
                  <a:gd name="connsiteY20" fmla="*/ 958721 h 2112990"/>
                  <a:gd name="connsiteX21" fmla="*/ 158259 w 832880"/>
                  <a:gd name="connsiteY21" fmla="*/ 214119 h 2112990"/>
                  <a:gd name="connsiteX22" fmla="*/ 174776 w 832880"/>
                  <a:gd name="connsiteY22" fmla="*/ 152014 h 2112990"/>
                  <a:gd name="connsiteX23" fmla="*/ 140420 w 832880"/>
                  <a:gd name="connsiteY23" fmla="*/ 10626 h 2112990"/>
                  <a:gd name="connsiteX24" fmla="*/ 9603 w 832880"/>
                  <a:gd name="connsiteY24" fmla="*/ 55553 h 2112990"/>
                  <a:gd name="connsiteX25" fmla="*/ 67744 w 832880"/>
                  <a:gd name="connsiteY25" fmla="*/ 190334 h 2112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2880" h="2112990">
                    <a:moveTo>
                      <a:pt x="67744" y="190334"/>
                    </a:moveTo>
                    <a:cubicBezTo>
                      <a:pt x="86243" y="195620"/>
                      <a:pt x="85582" y="206191"/>
                      <a:pt x="85582" y="219405"/>
                    </a:cubicBezTo>
                    <a:cubicBezTo>
                      <a:pt x="85582" y="483682"/>
                      <a:pt x="85582" y="747960"/>
                      <a:pt x="84922" y="1012237"/>
                    </a:cubicBezTo>
                    <a:cubicBezTo>
                      <a:pt x="84922" y="1037344"/>
                      <a:pt x="92189" y="1042629"/>
                      <a:pt x="115974" y="1042629"/>
                    </a:cubicBezTo>
                    <a:cubicBezTo>
                      <a:pt x="294362" y="1041969"/>
                      <a:pt x="472749" y="1042629"/>
                      <a:pt x="651797" y="1041308"/>
                    </a:cubicBezTo>
                    <a:cubicBezTo>
                      <a:pt x="678885" y="1041308"/>
                      <a:pt x="683510" y="1049236"/>
                      <a:pt x="683510" y="1074343"/>
                    </a:cubicBezTo>
                    <a:cubicBezTo>
                      <a:pt x="682849" y="1287086"/>
                      <a:pt x="682849" y="1499168"/>
                      <a:pt x="682849" y="1711912"/>
                    </a:cubicBezTo>
                    <a:cubicBezTo>
                      <a:pt x="682849" y="1759482"/>
                      <a:pt x="682849" y="1759482"/>
                      <a:pt x="634619" y="1762125"/>
                    </a:cubicBezTo>
                    <a:cubicBezTo>
                      <a:pt x="631976" y="1762125"/>
                      <a:pt x="629333" y="1763446"/>
                      <a:pt x="626691" y="1764107"/>
                    </a:cubicBezTo>
                    <a:cubicBezTo>
                      <a:pt x="626691" y="1775999"/>
                      <a:pt x="627351" y="1787231"/>
                      <a:pt x="627351" y="1799124"/>
                    </a:cubicBezTo>
                    <a:cubicBezTo>
                      <a:pt x="625369" y="1893603"/>
                      <a:pt x="624048" y="1988082"/>
                      <a:pt x="622066" y="2081900"/>
                    </a:cubicBezTo>
                    <a:cubicBezTo>
                      <a:pt x="621405" y="2105025"/>
                      <a:pt x="629333" y="2113614"/>
                      <a:pt x="653118" y="2112953"/>
                    </a:cubicBezTo>
                    <a:cubicBezTo>
                      <a:pt x="703992" y="2111632"/>
                      <a:pt x="754865" y="2111632"/>
                      <a:pt x="805739" y="2112953"/>
                    </a:cubicBezTo>
                    <a:cubicBezTo>
                      <a:pt x="828202" y="2113614"/>
                      <a:pt x="833488" y="2105685"/>
                      <a:pt x="832827" y="2083222"/>
                    </a:cubicBezTo>
                    <a:cubicBezTo>
                      <a:pt x="830845" y="1977511"/>
                      <a:pt x="831506" y="1871139"/>
                      <a:pt x="830845" y="1765428"/>
                    </a:cubicBezTo>
                    <a:cubicBezTo>
                      <a:pt x="811024" y="1758821"/>
                      <a:pt x="789882" y="1761464"/>
                      <a:pt x="770061" y="1762785"/>
                    </a:cubicBezTo>
                    <a:cubicBezTo>
                      <a:pt x="744955" y="1764767"/>
                      <a:pt x="737026" y="1757500"/>
                      <a:pt x="737026" y="1731072"/>
                    </a:cubicBezTo>
                    <a:cubicBezTo>
                      <a:pt x="738348" y="1492562"/>
                      <a:pt x="737687" y="1254712"/>
                      <a:pt x="738348" y="1016202"/>
                    </a:cubicBezTo>
                    <a:cubicBezTo>
                      <a:pt x="738348" y="993738"/>
                      <a:pt x="731741" y="987792"/>
                      <a:pt x="709938" y="988452"/>
                    </a:cubicBezTo>
                    <a:cubicBezTo>
                      <a:pt x="536175" y="989113"/>
                      <a:pt x="361752" y="988452"/>
                      <a:pt x="187990" y="989774"/>
                    </a:cubicBezTo>
                    <a:cubicBezTo>
                      <a:pt x="162883" y="989774"/>
                      <a:pt x="156937" y="982506"/>
                      <a:pt x="157598" y="958721"/>
                    </a:cubicBezTo>
                    <a:cubicBezTo>
                      <a:pt x="158259" y="710300"/>
                      <a:pt x="158259" y="462540"/>
                      <a:pt x="158259" y="214119"/>
                    </a:cubicBezTo>
                    <a:cubicBezTo>
                      <a:pt x="158259" y="191656"/>
                      <a:pt x="160901" y="172496"/>
                      <a:pt x="174776" y="152014"/>
                    </a:cubicBezTo>
                    <a:cubicBezTo>
                      <a:pt x="207150" y="104444"/>
                      <a:pt x="188651" y="34411"/>
                      <a:pt x="140420" y="10626"/>
                    </a:cubicBezTo>
                    <a:cubicBezTo>
                      <a:pt x="90207" y="-14481"/>
                      <a:pt x="30084" y="6662"/>
                      <a:pt x="9603" y="55553"/>
                    </a:cubicBezTo>
                    <a:cubicBezTo>
                      <a:pt x="-15504" y="111051"/>
                      <a:pt x="10263" y="173156"/>
                      <a:pt x="67744" y="190334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6A9F20E-06D2-4CF8-8829-660897F0E83A}"/>
                  </a:ext>
                </a:extLst>
              </p:cNvPr>
              <p:cNvSpPr/>
              <p:nvPr/>
            </p:nvSpPr>
            <p:spPr>
              <a:xfrm flipH="1">
                <a:off x="3167873" y="933829"/>
                <a:ext cx="121315" cy="944002"/>
              </a:xfrm>
              <a:custGeom>
                <a:avLst/>
                <a:gdLst>
                  <a:gd name="connsiteX0" fmla="*/ 85722 w 222690"/>
                  <a:gd name="connsiteY0" fmla="*/ 193430 h 1732846"/>
                  <a:gd name="connsiteX1" fmla="*/ 104882 w 222690"/>
                  <a:gd name="connsiteY1" fmla="*/ 219858 h 1732846"/>
                  <a:gd name="connsiteX2" fmla="*/ 104882 w 222690"/>
                  <a:gd name="connsiteY2" fmla="*/ 860070 h 1732846"/>
                  <a:gd name="connsiteX3" fmla="*/ 105543 w 222690"/>
                  <a:gd name="connsiteY3" fmla="*/ 1355591 h 1732846"/>
                  <a:gd name="connsiteX4" fmla="*/ 80437 w 222690"/>
                  <a:gd name="connsiteY4" fmla="*/ 1382018 h 1732846"/>
                  <a:gd name="connsiteX5" fmla="*/ 13706 w 222690"/>
                  <a:gd name="connsiteY5" fmla="*/ 1384000 h 1732846"/>
                  <a:gd name="connsiteX6" fmla="*/ 14367 w 222690"/>
                  <a:gd name="connsiteY6" fmla="*/ 1416374 h 1732846"/>
                  <a:gd name="connsiteX7" fmla="*/ 8421 w 222690"/>
                  <a:gd name="connsiteY7" fmla="*/ 1685937 h 1732846"/>
                  <a:gd name="connsiteX8" fmla="*/ 56652 w 222690"/>
                  <a:gd name="connsiteY8" fmla="*/ 1732847 h 1732846"/>
                  <a:gd name="connsiteX9" fmla="*/ 174255 w 222690"/>
                  <a:gd name="connsiteY9" fmla="*/ 1732847 h 1732846"/>
                  <a:gd name="connsiteX10" fmla="*/ 222486 w 222690"/>
                  <a:gd name="connsiteY10" fmla="*/ 1683295 h 1732846"/>
                  <a:gd name="connsiteX11" fmla="*/ 217200 w 222690"/>
                  <a:gd name="connsiteY11" fmla="*/ 1384661 h 1732846"/>
                  <a:gd name="connsiteX12" fmla="*/ 196058 w 222690"/>
                  <a:gd name="connsiteY12" fmla="*/ 1382018 h 1732846"/>
                  <a:gd name="connsiteX13" fmla="*/ 158398 w 222690"/>
                  <a:gd name="connsiteY13" fmla="*/ 1343037 h 1732846"/>
                  <a:gd name="connsiteX14" fmla="*/ 158398 w 222690"/>
                  <a:gd name="connsiteY14" fmla="*/ 215233 h 1732846"/>
                  <a:gd name="connsiteX15" fmla="*/ 174916 w 222690"/>
                  <a:gd name="connsiteY15" fmla="*/ 147843 h 1732846"/>
                  <a:gd name="connsiteX16" fmla="*/ 161041 w 222690"/>
                  <a:gd name="connsiteY16" fmla="*/ 26275 h 1732846"/>
                  <a:gd name="connsiteX17" fmla="*/ 48723 w 222690"/>
                  <a:gd name="connsiteY17" fmla="*/ 9758 h 1732846"/>
                  <a:gd name="connsiteX18" fmla="*/ 1814 w 222690"/>
                  <a:gd name="connsiteY18" fmla="*/ 117451 h 1732846"/>
                  <a:gd name="connsiteX19" fmla="*/ 85722 w 222690"/>
                  <a:gd name="connsiteY19" fmla="*/ 193430 h 173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2690" h="1732846">
                    <a:moveTo>
                      <a:pt x="85722" y="193430"/>
                    </a:moveTo>
                    <a:cubicBezTo>
                      <a:pt x="107525" y="194752"/>
                      <a:pt x="104882" y="205984"/>
                      <a:pt x="104882" y="219858"/>
                    </a:cubicBezTo>
                    <a:cubicBezTo>
                      <a:pt x="104882" y="433262"/>
                      <a:pt x="104882" y="646666"/>
                      <a:pt x="104882" y="860070"/>
                    </a:cubicBezTo>
                    <a:cubicBezTo>
                      <a:pt x="104882" y="1025244"/>
                      <a:pt x="104882" y="1190417"/>
                      <a:pt x="105543" y="1355591"/>
                    </a:cubicBezTo>
                    <a:cubicBezTo>
                      <a:pt x="105543" y="1374751"/>
                      <a:pt x="101579" y="1382679"/>
                      <a:pt x="80437" y="1382018"/>
                    </a:cubicBezTo>
                    <a:cubicBezTo>
                      <a:pt x="58634" y="1381358"/>
                      <a:pt x="36170" y="1378715"/>
                      <a:pt x="13706" y="1384000"/>
                    </a:cubicBezTo>
                    <a:cubicBezTo>
                      <a:pt x="13706" y="1394571"/>
                      <a:pt x="14367" y="1405143"/>
                      <a:pt x="14367" y="1416374"/>
                    </a:cubicBezTo>
                    <a:cubicBezTo>
                      <a:pt x="18331" y="1506229"/>
                      <a:pt x="6439" y="1596083"/>
                      <a:pt x="8421" y="1685937"/>
                    </a:cubicBezTo>
                    <a:cubicBezTo>
                      <a:pt x="9742" y="1732847"/>
                      <a:pt x="8421" y="1732847"/>
                      <a:pt x="56652" y="1732847"/>
                    </a:cubicBezTo>
                    <a:cubicBezTo>
                      <a:pt x="95633" y="1732847"/>
                      <a:pt x="135274" y="1732847"/>
                      <a:pt x="174255" y="1732847"/>
                    </a:cubicBezTo>
                    <a:cubicBezTo>
                      <a:pt x="221825" y="1732847"/>
                      <a:pt x="221164" y="1732847"/>
                      <a:pt x="222486" y="1683295"/>
                    </a:cubicBezTo>
                    <a:cubicBezTo>
                      <a:pt x="224468" y="1583530"/>
                      <a:pt x="211254" y="1484426"/>
                      <a:pt x="217200" y="1384661"/>
                    </a:cubicBezTo>
                    <a:cubicBezTo>
                      <a:pt x="209933" y="1384000"/>
                      <a:pt x="203326" y="1382018"/>
                      <a:pt x="196058" y="1382018"/>
                    </a:cubicBezTo>
                    <a:cubicBezTo>
                      <a:pt x="158398" y="1381358"/>
                      <a:pt x="158398" y="1381358"/>
                      <a:pt x="158398" y="1343037"/>
                    </a:cubicBezTo>
                    <a:cubicBezTo>
                      <a:pt x="158398" y="967103"/>
                      <a:pt x="158398" y="591168"/>
                      <a:pt x="158398" y="215233"/>
                    </a:cubicBezTo>
                    <a:cubicBezTo>
                      <a:pt x="158398" y="190788"/>
                      <a:pt x="160380" y="169645"/>
                      <a:pt x="174916" y="147843"/>
                    </a:cubicBezTo>
                    <a:cubicBezTo>
                      <a:pt x="199362" y="110844"/>
                      <a:pt x="190772" y="56667"/>
                      <a:pt x="161041" y="26275"/>
                    </a:cubicBezTo>
                    <a:cubicBezTo>
                      <a:pt x="133953" y="-814"/>
                      <a:pt x="84401" y="-8081"/>
                      <a:pt x="48723" y="9758"/>
                    </a:cubicBezTo>
                    <a:cubicBezTo>
                      <a:pt x="12385" y="28918"/>
                      <a:pt x="-6114" y="71202"/>
                      <a:pt x="1814" y="117451"/>
                    </a:cubicBezTo>
                    <a:cubicBezTo>
                      <a:pt x="9742" y="161717"/>
                      <a:pt x="39474" y="190127"/>
                      <a:pt x="85722" y="193430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F604A6E-18E0-4969-8962-866B849B4290}"/>
                  </a:ext>
                </a:extLst>
              </p:cNvPr>
              <p:cNvSpPr/>
              <p:nvPr/>
            </p:nvSpPr>
            <p:spPr>
              <a:xfrm flipH="1">
                <a:off x="4378571" y="1566006"/>
                <a:ext cx="748053" cy="311825"/>
              </a:xfrm>
              <a:custGeom>
                <a:avLst/>
                <a:gdLst>
                  <a:gd name="connsiteX0" fmla="*/ 99133 w 1373154"/>
                  <a:gd name="connsiteY0" fmla="*/ 196463 h 572397"/>
                  <a:gd name="connsiteX1" fmla="*/ 185023 w 1373154"/>
                  <a:gd name="connsiteY1" fmla="*/ 121805 h 572397"/>
                  <a:gd name="connsiteX2" fmla="*/ 216075 w 1373154"/>
                  <a:gd name="connsiteY2" fmla="*/ 100002 h 572397"/>
                  <a:gd name="connsiteX3" fmla="*/ 1238829 w 1373154"/>
                  <a:gd name="connsiteY3" fmla="*/ 100002 h 572397"/>
                  <a:gd name="connsiteX4" fmla="*/ 1265257 w 1373154"/>
                  <a:gd name="connsiteY4" fmla="*/ 101984 h 572397"/>
                  <a:gd name="connsiteX5" fmla="*/ 1264596 w 1373154"/>
                  <a:gd name="connsiteY5" fmla="*/ 200428 h 572397"/>
                  <a:gd name="connsiteX6" fmla="*/ 1243454 w 1373154"/>
                  <a:gd name="connsiteY6" fmla="*/ 221570 h 572397"/>
                  <a:gd name="connsiteX7" fmla="*/ 1164171 w 1373154"/>
                  <a:gd name="connsiteY7" fmla="*/ 223552 h 572397"/>
                  <a:gd name="connsiteX8" fmla="*/ 1164831 w 1373154"/>
                  <a:gd name="connsiteY8" fmla="*/ 258568 h 572397"/>
                  <a:gd name="connsiteX9" fmla="*/ 1158885 w 1373154"/>
                  <a:gd name="connsiteY9" fmla="*/ 525489 h 572397"/>
                  <a:gd name="connsiteX10" fmla="*/ 1207116 w 1373154"/>
                  <a:gd name="connsiteY10" fmla="*/ 572398 h 572397"/>
                  <a:gd name="connsiteX11" fmla="*/ 1324719 w 1373154"/>
                  <a:gd name="connsiteY11" fmla="*/ 572398 h 572397"/>
                  <a:gd name="connsiteX12" fmla="*/ 1372950 w 1373154"/>
                  <a:gd name="connsiteY12" fmla="*/ 522846 h 572397"/>
                  <a:gd name="connsiteX13" fmla="*/ 1367665 w 1373154"/>
                  <a:gd name="connsiteY13" fmla="*/ 224212 h 572397"/>
                  <a:gd name="connsiteX14" fmla="*/ 1335291 w 1373154"/>
                  <a:gd name="connsiteY14" fmla="*/ 185892 h 572397"/>
                  <a:gd name="connsiteX15" fmla="*/ 1335291 w 1373154"/>
                  <a:gd name="connsiteY15" fmla="*/ 53093 h 572397"/>
                  <a:gd name="connsiteX16" fmla="*/ 1306881 w 1373154"/>
                  <a:gd name="connsiteY16" fmla="*/ 27326 h 572397"/>
                  <a:gd name="connsiteX17" fmla="*/ 192951 w 1373154"/>
                  <a:gd name="connsiteY17" fmla="*/ 27986 h 572397"/>
                  <a:gd name="connsiteX18" fmla="*/ 143399 w 1373154"/>
                  <a:gd name="connsiteY18" fmla="*/ 14112 h 572397"/>
                  <a:gd name="connsiteX19" fmla="*/ 31081 w 1373154"/>
                  <a:gd name="connsiteY19" fmla="*/ 23362 h 572397"/>
                  <a:gd name="connsiteX20" fmla="*/ 7957 w 1373154"/>
                  <a:gd name="connsiteY20" fmla="*/ 139644 h 572397"/>
                  <a:gd name="connsiteX21" fmla="*/ 99133 w 1373154"/>
                  <a:gd name="connsiteY21" fmla="*/ 196463 h 57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3154" h="572397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487069F-40F3-413B-832F-3CDD864EB5E2}"/>
                  </a:ext>
                </a:extLst>
              </p:cNvPr>
              <p:cNvSpPr/>
              <p:nvPr/>
            </p:nvSpPr>
            <p:spPr>
              <a:xfrm flipH="1">
                <a:off x="3982857" y="1418093"/>
                <a:ext cx="497194" cy="459738"/>
              </a:xfrm>
              <a:custGeom>
                <a:avLst/>
                <a:gdLst>
                  <a:gd name="connsiteX0" fmla="*/ 96662 w 912667"/>
                  <a:gd name="connsiteY0" fmla="*/ 195773 h 843913"/>
                  <a:gd name="connsiteX1" fmla="*/ 186517 w 912667"/>
                  <a:gd name="connsiteY1" fmla="*/ 119133 h 843913"/>
                  <a:gd name="connsiteX2" fmla="*/ 210302 w 912667"/>
                  <a:gd name="connsiteY2" fmla="*/ 99312 h 843913"/>
                  <a:gd name="connsiteX3" fmla="*/ 759338 w 912667"/>
                  <a:gd name="connsiteY3" fmla="*/ 99312 h 843913"/>
                  <a:gd name="connsiteX4" fmla="*/ 783123 w 912667"/>
                  <a:gd name="connsiteY4" fmla="*/ 123758 h 843913"/>
                  <a:gd name="connsiteX5" fmla="*/ 782462 w 912667"/>
                  <a:gd name="connsiteY5" fmla="*/ 434284 h 843913"/>
                  <a:gd name="connsiteX6" fmla="*/ 724321 w 912667"/>
                  <a:gd name="connsiteY6" fmla="*/ 492425 h 843913"/>
                  <a:gd name="connsiteX7" fmla="*/ 701197 w 912667"/>
                  <a:gd name="connsiteY7" fmla="*/ 517531 h 843913"/>
                  <a:gd name="connsiteX8" fmla="*/ 701197 w 912667"/>
                  <a:gd name="connsiteY8" fmla="*/ 667508 h 843913"/>
                  <a:gd name="connsiteX9" fmla="*/ 704500 w 912667"/>
                  <a:gd name="connsiteY9" fmla="*/ 665526 h 843913"/>
                  <a:gd name="connsiteX10" fmla="*/ 702518 w 912667"/>
                  <a:gd name="connsiteY10" fmla="*/ 820789 h 843913"/>
                  <a:gd name="connsiteX11" fmla="*/ 724982 w 912667"/>
                  <a:gd name="connsiteY11" fmla="*/ 843914 h 843913"/>
                  <a:gd name="connsiteX12" fmla="*/ 888173 w 912667"/>
                  <a:gd name="connsiteY12" fmla="*/ 843914 h 843913"/>
                  <a:gd name="connsiteX13" fmla="*/ 911958 w 912667"/>
                  <a:gd name="connsiteY13" fmla="*/ 819468 h 843913"/>
                  <a:gd name="connsiteX14" fmla="*/ 910637 w 912667"/>
                  <a:gd name="connsiteY14" fmla="*/ 672133 h 843913"/>
                  <a:gd name="connsiteX15" fmla="*/ 910637 w 912667"/>
                  <a:gd name="connsiteY15" fmla="*/ 672133 h 843913"/>
                  <a:gd name="connsiteX16" fmla="*/ 911958 w 912667"/>
                  <a:gd name="connsiteY16" fmla="*/ 666848 h 843913"/>
                  <a:gd name="connsiteX17" fmla="*/ 912619 w 912667"/>
                  <a:gd name="connsiteY17" fmla="*/ 522156 h 843913"/>
                  <a:gd name="connsiteX18" fmla="*/ 883548 w 912667"/>
                  <a:gd name="connsiteY18" fmla="*/ 493085 h 843913"/>
                  <a:gd name="connsiteX19" fmla="*/ 855799 w 912667"/>
                  <a:gd name="connsiteY19" fmla="*/ 464676 h 843913"/>
                  <a:gd name="connsiteX20" fmla="*/ 856460 w 912667"/>
                  <a:gd name="connsiteY20" fmla="*/ 82134 h 843913"/>
                  <a:gd name="connsiteX21" fmla="*/ 818800 w 912667"/>
                  <a:gd name="connsiteY21" fmla="*/ 45796 h 843913"/>
                  <a:gd name="connsiteX22" fmla="*/ 203034 w 912667"/>
                  <a:gd name="connsiteY22" fmla="*/ 45796 h 843913"/>
                  <a:gd name="connsiteX23" fmla="*/ 166035 w 912667"/>
                  <a:gd name="connsiteY23" fmla="*/ 31260 h 843913"/>
                  <a:gd name="connsiteX24" fmla="*/ 48432 w 912667"/>
                  <a:gd name="connsiteY24" fmla="*/ 11440 h 843913"/>
                  <a:gd name="connsiteX25" fmla="*/ 4165 w 912667"/>
                  <a:gd name="connsiteY25" fmla="*/ 127722 h 843913"/>
                  <a:gd name="connsiteX26" fmla="*/ 96662 w 912667"/>
                  <a:gd name="connsiteY26" fmla="*/ 195773 h 84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2667" h="843913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B142645-539F-4F9E-87F8-F01187B92CE8}"/>
                </a:ext>
              </a:extLst>
            </p:cNvPr>
            <p:cNvGrpSpPr/>
            <p:nvPr userDrawn="1"/>
          </p:nvGrpSpPr>
          <p:grpSpPr>
            <a:xfrm>
              <a:off x="1298308" y="5139374"/>
              <a:ext cx="3556005" cy="1460310"/>
              <a:chOff x="1405312" y="5139374"/>
              <a:chExt cx="3556005" cy="1460310"/>
            </a:xfrm>
            <a:grp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DF8925C-AF03-4D8D-84E6-10DC6DA03D95}"/>
                  </a:ext>
                </a:extLst>
              </p:cNvPr>
              <p:cNvSpPr/>
              <p:nvPr/>
            </p:nvSpPr>
            <p:spPr>
              <a:xfrm flipH="1">
                <a:off x="3177489" y="5139374"/>
                <a:ext cx="556980" cy="1460310"/>
              </a:xfrm>
              <a:custGeom>
                <a:avLst/>
                <a:gdLst>
                  <a:gd name="connsiteX0" fmla="*/ 985486 w 1022414"/>
                  <a:gd name="connsiteY0" fmla="*/ 1487 h 2680599"/>
                  <a:gd name="connsiteX1" fmla="*/ 822295 w 1022414"/>
                  <a:gd name="connsiteY1" fmla="*/ 1487 h 2680599"/>
                  <a:gd name="connsiteX2" fmla="*/ 787278 w 1022414"/>
                  <a:gd name="connsiteY2" fmla="*/ 37164 h 2680599"/>
                  <a:gd name="connsiteX3" fmla="*/ 787278 w 1022414"/>
                  <a:gd name="connsiteY3" fmla="*/ 160053 h 2680599"/>
                  <a:gd name="connsiteX4" fmla="*/ 799170 w 1022414"/>
                  <a:gd name="connsiteY4" fmla="*/ 191766 h 2680599"/>
                  <a:gd name="connsiteX5" fmla="*/ 799831 w 1022414"/>
                  <a:gd name="connsiteY5" fmla="*/ 312013 h 2680599"/>
                  <a:gd name="connsiteX6" fmla="*/ 853347 w 1022414"/>
                  <a:gd name="connsiteY6" fmla="*/ 364207 h 2680599"/>
                  <a:gd name="connsiteX7" fmla="*/ 887043 w 1022414"/>
                  <a:gd name="connsiteY7" fmla="*/ 397903 h 2680599"/>
                  <a:gd name="connsiteX8" fmla="*/ 886382 w 1022414"/>
                  <a:gd name="connsiteY8" fmla="*/ 2472481 h 2680599"/>
                  <a:gd name="connsiteX9" fmla="*/ 841455 w 1022414"/>
                  <a:gd name="connsiteY9" fmla="*/ 2516087 h 2680599"/>
                  <a:gd name="connsiteX10" fmla="*/ 190672 w 1022414"/>
                  <a:gd name="connsiteY10" fmla="*/ 2516087 h 2680599"/>
                  <a:gd name="connsiteX11" fmla="*/ 151691 w 1022414"/>
                  <a:gd name="connsiteY11" fmla="*/ 2503533 h 2680599"/>
                  <a:gd name="connsiteX12" fmla="*/ 52587 w 1022414"/>
                  <a:gd name="connsiteY12" fmla="*/ 2494284 h 2680599"/>
                  <a:gd name="connsiteX13" fmla="*/ 392 w 1022414"/>
                  <a:gd name="connsiteY13" fmla="*/ 2574889 h 2680599"/>
                  <a:gd name="connsiteX14" fmla="*/ 65801 w 1022414"/>
                  <a:gd name="connsiteY14" fmla="*/ 2680600 h 2680599"/>
                  <a:gd name="connsiteX15" fmla="*/ 119317 w 1022414"/>
                  <a:gd name="connsiteY15" fmla="*/ 2680600 h 2680599"/>
                  <a:gd name="connsiteX16" fmla="*/ 184725 w 1022414"/>
                  <a:gd name="connsiteY16" fmla="*/ 2612548 h 2680599"/>
                  <a:gd name="connsiteX17" fmla="*/ 216439 w 1022414"/>
                  <a:gd name="connsiteY17" fmla="*/ 2588103 h 2680599"/>
                  <a:gd name="connsiteX18" fmla="*/ 832205 w 1022414"/>
                  <a:gd name="connsiteY18" fmla="*/ 2589424 h 2680599"/>
                  <a:gd name="connsiteX19" fmla="*/ 934613 w 1022414"/>
                  <a:gd name="connsiteY19" fmla="*/ 2551764 h 2680599"/>
                  <a:gd name="connsiteX20" fmla="*/ 959058 w 1022414"/>
                  <a:gd name="connsiteY20" fmla="*/ 2497587 h 2680599"/>
                  <a:gd name="connsiteX21" fmla="*/ 958397 w 1022414"/>
                  <a:gd name="connsiteY21" fmla="*/ 395921 h 2680599"/>
                  <a:gd name="connsiteX22" fmla="*/ 987468 w 1022414"/>
                  <a:gd name="connsiteY22" fmla="*/ 364207 h 2680599"/>
                  <a:gd name="connsiteX23" fmla="*/ 1009271 w 1022414"/>
                  <a:gd name="connsiteY23" fmla="*/ 341083 h 2680599"/>
                  <a:gd name="connsiteX24" fmla="*/ 1009271 w 1022414"/>
                  <a:gd name="connsiteY24" fmla="*/ 191106 h 2680599"/>
                  <a:gd name="connsiteX25" fmla="*/ 1021163 w 1022414"/>
                  <a:gd name="connsiteY25" fmla="*/ 162035 h 2680599"/>
                  <a:gd name="connsiteX26" fmla="*/ 1021163 w 1022414"/>
                  <a:gd name="connsiteY26" fmla="*/ 33861 h 2680599"/>
                  <a:gd name="connsiteX27" fmla="*/ 985486 w 1022414"/>
                  <a:gd name="connsiteY27" fmla="*/ 1487 h 268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22414" h="2680599">
                    <a:moveTo>
                      <a:pt x="985486" y="1487"/>
                    </a:moveTo>
                    <a:cubicBezTo>
                      <a:pt x="931309" y="-496"/>
                      <a:pt x="876472" y="-496"/>
                      <a:pt x="822295" y="1487"/>
                    </a:cubicBezTo>
                    <a:cubicBezTo>
                      <a:pt x="793885" y="2808"/>
                      <a:pt x="787939" y="8754"/>
                      <a:pt x="787278" y="37164"/>
                    </a:cubicBezTo>
                    <a:cubicBezTo>
                      <a:pt x="785296" y="78127"/>
                      <a:pt x="785957" y="119090"/>
                      <a:pt x="787278" y="160053"/>
                    </a:cubicBezTo>
                    <a:cubicBezTo>
                      <a:pt x="787278" y="171946"/>
                      <a:pt x="790582" y="182517"/>
                      <a:pt x="799170" y="191766"/>
                    </a:cubicBezTo>
                    <a:cubicBezTo>
                      <a:pt x="799170" y="232069"/>
                      <a:pt x="799831" y="272371"/>
                      <a:pt x="799831" y="312013"/>
                    </a:cubicBezTo>
                    <a:cubicBezTo>
                      <a:pt x="799831" y="364868"/>
                      <a:pt x="799831" y="366189"/>
                      <a:pt x="853347" y="364207"/>
                    </a:cubicBezTo>
                    <a:cubicBezTo>
                      <a:pt x="879775" y="362886"/>
                      <a:pt x="887043" y="370154"/>
                      <a:pt x="887043" y="397903"/>
                    </a:cubicBezTo>
                    <a:cubicBezTo>
                      <a:pt x="886382" y="1089649"/>
                      <a:pt x="886382" y="1780735"/>
                      <a:pt x="886382" y="2472481"/>
                    </a:cubicBezTo>
                    <a:cubicBezTo>
                      <a:pt x="886382" y="2511462"/>
                      <a:pt x="881757" y="2516087"/>
                      <a:pt x="841455" y="2516087"/>
                    </a:cubicBezTo>
                    <a:cubicBezTo>
                      <a:pt x="624747" y="2516087"/>
                      <a:pt x="408040" y="2516087"/>
                      <a:pt x="190672" y="2516087"/>
                    </a:cubicBezTo>
                    <a:cubicBezTo>
                      <a:pt x="176136" y="2516087"/>
                      <a:pt x="164244" y="2513444"/>
                      <a:pt x="151691" y="2503533"/>
                    </a:cubicBezTo>
                    <a:cubicBezTo>
                      <a:pt x="121299" y="2481070"/>
                      <a:pt x="86943" y="2479088"/>
                      <a:pt x="52587" y="2494284"/>
                    </a:cubicBezTo>
                    <a:cubicBezTo>
                      <a:pt x="18231" y="2509480"/>
                      <a:pt x="3035" y="2538551"/>
                      <a:pt x="392" y="2574889"/>
                    </a:cubicBezTo>
                    <a:cubicBezTo>
                      <a:pt x="-3572" y="2626422"/>
                      <a:pt x="22855" y="2658796"/>
                      <a:pt x="65801" y="2680600"/>
                    </a:cubicBezTo>
                    <a:cubicBezTo>
                      <a:pt x="83639" y="2680600"/>
                      <a:pt x="101478" y="2680600"/>
                      <a:pt x="119317" y="2680600"/>
                    </a:cubicBezTo>
                    <a:cubicBezTo>
                      <a:pt x="150369" y="2666725"/>
                      <a:pt x="178118" y="2648225"/>
                      <a:pt x="184725" y="2612548"/>
                    </a:cubicBezTo>
                    <a:cubicBezTo>
                      <a:pt x="188689" y="2592067"/>
                      <a:pt x="197939" y="2588103"/>
                      <a:pt x="216439" y="2588103"/>
                    </a:cubicBezTo>
                    <a:cubicBezTo>
                      <a:pt x="421914" y="2588763"/>
                      <a:pt x="626729" y="2587442"/>
                      <a:pt x="832205" y="2589424"/>
                    </a:cubicBezTo>
                    <a:cubicBezTo>
                      <a:pt x="873829" y="2590084"/>
                      <a:pt x="904881" y="2579513"/>
                      <a:pt x="934613" y="2551764"/>
                    </a:cubicBezTo>
                    <a:cubicBezTo>
                      <a:pt x="951130" y="2535908"/>
                      <a:pt x="959058" y="2520712"/>
                      <a:pt x="959058" y="2497587"/>
                    </a:cubicBezTo>
                    <a:cubicBezTo>
                      <a:pt x="958397" y="1797252"/>
                      <a:pt x="958397" y="1096917"/>
                      <a:pt x="958397" y="395921"/>
                    </a:cubicBezTo>
                    <a:cubicBezTo>
                      <a:pt x="958397" y="374118"/>
                      <a:pt x="960379" y="358922"/>
                      <a:pt x="987468" y="364207"/>
                    </a:cubicBezTo>
                    <a:cubicBezTo>
                      <a:pt x="1005968" y="367511"/>
                      <a:pt x="1009271" y="357600"/>
                      <a:pt x="1009271" y="341083"/>
                    </a:cubicBezTo>
                    <a:cubicBezTo>
                      <a:pt x="1008610" y="290871"/>
                      <a:pt x="1009271" y="241319"/>
                      <a:pt x="1009271" y="191106"/>
                    </a:cubicBezTo>
                    <a:cubicBezTo>
                      <a:pt x="1016538" y="182517"/>
                      <a:pt x="1020503" y="173267"/>
                      <a:pt x="1021163" y="162035"/>
                    </a:cubicBezTo>
                    <a:cubicBezTo>
                      <a:pt x="1022485" y="119090"/>
                      <a:pt x="1023145" y="76145"/>
                      <a:pt x="1021163" y="33861"/>
                    </a:cubicBezTo>
                    <a:cubicBezTo>
                      <a:pt x="1019181" y="8094"/>
                      <a:pt x="1012574" y="2147"/>
                      <a:pt x="985486" y="148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238273A-1045-4A54-9A3E-66FF26456E9F}"/>
                  </a:ext>
                </a:extLst>
              </p:cNvPr>
              <p:cNvSpPr/>
              <p:nvPr/>
            </p:nvSpPr>
            <p:spPr>
              <a:xfrm flipH="1">
                <a:off x="3977908" y="5139374"/>
                <a:ext cx="525900" cy="1335363"/>
              </a:xfrm>
              <a:custGeom>
                <a:avLst/>
                <a:gdLst>
                  <a:gd name="connsiteX0" fmla="*/ 846399 w 965361"/>
                  <a:gd name="connsiteY0" fmla="*/ 2292642 h 2451243"/>
                  <a:gd name="connsiteX1" fmla="*/ 845739 w 965361"/>
                  <a:gd name="connsiteY1" fmla="*/ 395791 h 2451243"/>
                  <a:gd name="connsiteX2" fmla="*/ 845739 w 965361"/>
                  <a:gd name="connsiteY2" fmla="*/ 368702 h 2451243"/>
                  <a:gd name="connsiteX3" fmla="*/ 862917 w 965361"/>
                  <a:gd name="connsiteY3" fmla="*/ 351524 h 2451243"/>
                  <a:gd name="connsiteX4" fmla="*/ 937575 w 965361"/>
                  <a:gd name="connsiteY4" fmla="*/ 352185 h 2451243"/>
                  <a:gd name="connsiteX5" fmla="*/ 963342 w 965361"/>
                  <a:gd name="connsiteY5" fmla="*/ 327078 h 2451243"/>
                  <a:gd name="connsiteX6" fmla="*/ 965324 w 965361"/>
                  <a:gd name="connsiteY6" fmla="*/ 177101 h 2451243"/>
                  <a:gd name="connsiteX7" fmla="*/ 965324 w 965361"/>
                  <a:gd name="connsiteY7" fmla="*/ 35052 h 2451243"/>
                  <a:gd name="connsiteX8" fmla="*/ 931629 w 965361"/>
                  <a:gd name="connsiteY8" fmla="*/ 35 h 2451243"/>
                  <a:gd name="connsiteX9" fmla="*/ 784294 w 965361"/>
                  <a:gd name="connsiteY9" fmla="*/ 35 h 2451243"/>
                  <a:gd name="connsiteX10" fmla="*/ 751260 w 965361"/>
                  <a:gd name="connsiteY10" fmla="*/ 32409 h 2451243"/>
                  <a:gd name="connsiteX11" fmla="*/ 751260 w 965361"/>
                  <a:gd name="connsiteY11" fmla="*/ 177101 h 2451243"/>
                  <a:gd name="connsiteX12" fmla="*/ 753242 w 965361"/>
                  <a:gd name="connsiteY12" fmla="*/ 327078 h 2451243"/>
                  <a:gd name="connsiteX13" fmla="*/ 757866 w 965361"/>
                  <a:gd name="connsiteY13" fmla="*/ 348882 h 2451243"/>
                  <a:gd name="connsiteX14" fmla="*/ 773063 w 965361"/>
                  <a:gd name="connsiteY14" fmla="*/ 382577 h 2451243"/>
                  <a:gd name="connsiteX15" fmla="*/ 773063 w 965361"/>
                  <a:gd name="connsiteY15" fmla="*/ 2268197 h 2451243"/>
                  <a:gd name="connsiteX16" fmla="*/ 720207 w 965361"/>
                  <a:gd name="connsiteY16" fmla="*/ 2321713 h 2451243"/>
                  <a:gd name="connsiteX17" fmla="*/ 208830 w 965361"/>
                  <a:gd name="connsiteY17" fmla="*/ 2322373 h 2451243"/>
                  <a:gd name="connsiteX18" fmla="*/ 175795 w 965361"/>
                  <a:gd name="connsiteY18" fmla="*/ 2303213 h 2451243"/>
                  <a:gd name="connsiteX19" fmla="*/ 65460 w 965361"/>
                  <a:gd name="connsiteY19" fmla="*/ 2259607 h 2451243"/>
                  <a:gd name="connsiteX20" fmla="*/ 51 w 965361"/>
                  <a:gd name="connsiteY20" fmla="*/ 2358712 h 2451243"/>
                  <a:gd name="connsiteX21" fmla="*/ 70084 w 965361"/>
                  <a:gd name="connsiteY21" fmla="*/ 2448566 h 2451243"/>
                  <a:gd name="connsiteX22" fmla="*/ 177117 w 965361"/>
                  <a:gd name="connsiteY22" fmla="*/ 2399014 h 2451243"/>
                  <a:gd name="connsiteX23" fmla="*/ 212794 w 965361"/>
                  <a:gd name="connsiteY23" fmla="*/ 2376550 h 2451243"/>
                  <a:gd name="connsiteX24" fmla="*/ 703029 w 965361"/>
                  <a:gd name="connsiteY24" fmla="*/ 2377872 h 2451243"/>
                  <a:gd name="connsiteX25" fmla="*/ 821293 w 965361"/>
                  <a:gd name="connsiteY25" fmla="*/ 2340873 h 2451243"/>
                  <a:gd name="connsiteX26" fmla="*/ 846399 w 965361"/>
                  <a:gd name="connsiteY26" fmla="*/ 2292642 h 245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5361" h="2451243">
                    <a:moveTo>
                      <a:pt x="846399" y="2292642"/>
                    </a:moveTo>
                    <a:cubicBezTo>
                      <a:pt x="845739" y="1660359"/>
                      <a:pt x="845739" y="1028075"/>
                      <a:pt x="845739" y="395791"/>
                    </a:cubicBezTo>
                    <a:cubicBezTo>
                      <a:pt x="845739" y="386541"/>
                      <a:pt x="846399" y="377952"/>
                      <a:pt x="845739" y="368702"/>
                    </a:cubicBezTo>
                    <a:cubicBezTo>
                      <a:pt x="845078" y="356149"/>
                      <a:pt x="850364" y="351524"/>
                      <a:pt x="862917" y="351524"/>
                    </a:cubicBezTo>
                    <a:cubicBezTo>
                      <a:pt x="888023" y="352185"/>
                      <a:pt x="913129" y="350203"/>
                      <a:pt x="937575" y="352185"/>
                    </a:cubicBezTo>
                    <a:cubicBezTo>
                      <a:pt x="957396" y="353506"/>
                      <a:pt x="964003" y="347560"/>
                      <a:pt x="963342" y="327078"/>
                    </a:cubicBezTo>
                    <a:cubicBezTo>
                      <a:pt x="963342" y="276866"/>
                      <a:pt x="960039" y="227314"/>
                      <a:pt x="965324" y="177101"/>
                    </a:cubicBezTo>
                    <a:cubicBezTo>
                      <a:pt x="965324" y="129531"/>
                      <a:pt x="964003" y="82622"/>
                      <a:pt x="965324" y="35052"/>
                    </a:cubicBezTo>
                    <a:cubicBezTo>
                      <a:pt x="965985" y="9945"/>
                      <a:pt x="958057" y="-625"/>
                      <a:pt x="931629" y="35"/>
                    </a:cubicBezTo>
                    <a:cubicBezTo>
                      <a:pt x="882738" y="1357"/>
                      <a:pt x="833185" y="1357"/>
                      <a:pt x="784294" y="35"/>
                    </a:cubicBezTo>
                    <a:cubicBezTo>
                      <a:pt x="760509" y="-625"/>
                      <a:pt x="750599" y="7963"/>
                      <a:pt x="751260" y="32409"/>
                    </a:cubicBezTo>
                    <a:cubicBezTo>
                      <a:pt x="752581" y="80640"/>
                      <a:pt x="751260" y="128870"/>
                      <a:pt x="751260" y="177101"/>
                    </a:cubicBezTo>
                    <a:cubicBezTo>
                      <a:pt x="751920" y="227314"/>
                      <a:pt x="751920" y="276866"/>
                      <a:pt x="753242" y="327078"/>
                    </a:cubicBezTo>
                    <a:cubicBezTo>
                      <a:pt x="753242" y="335007"/>
                      <a:pt x="749278" y="346899"/>
                      <a:pt x="757866" y="348882"/>
                    </a:cubicBezTo>
                    <a:cubicBezTo>
                      <a:pt x="779669" y="354167"/>
                      <a:pt x="773063" y="370024"/>
                      <a:pt x="773063" y="382577"/>
                    </a:cubicBezTo>
                    <a:cubicBezTo>
                      <a:pt x="773063" y="1010896"/>
                      <a:pt x="773063" y="1639877"/>
                      <a:pt x="773063" y="2268197"/>
                    </a:cubicBezTo>
                    <a:cubicBezTo>
                      <a:pt x="773063" y="2305195"/>
                      <a:pt x="757206" y="2321713"/>
                      <a:pt x="720207" y="2321713"/>
                    </a:cubicBezTo>
                    <a:cubicBezTo>
                      <a:pt x="549748" y="2321713"/>
                      <a:pt x="379289" y="2321713"/>
                      <a:pt x="208830" y="2322373"/>
                    </a:cubicBezTo>
                    <a:cubicBezTo>
                      <a:pt x="192313" y="2322373"/>
                      <a:pt x="183724" y="2318409"/>
                      <a:pt x="175795" y="2303213"/>
                    </a:cubicBezTo>
                    <a:cubicBezTo>
                      <a:pt x="155314" y="2263572"/>
                      <a:pt x="109726" y="2246394"/>
                      <a:pt x="65460" y="2259607"/>
                    </a:cubicBezTo>
                    <a:cubicBezTo>
                      <a:pt x="23175" y="2272161"/>
                      <a:pt x="-1271" y="2309159"/>
                      <a:pt x="51" y="2358712"/>
                    </a:cubicBezTo>
                    <a:cubicBezTo>
                      <a:pt x="1372" y="2404300"/>
                      <a:pt x="29782" y="2439977"/>
                      <a:pt x="70084" y="2448566"/>
                    </a:cubicBezTo>
                    <a:cubicBezTo>
                      <a:pt x="117654" y="2458476"/>
                      <a:pt x="159939" y="2440638"/>
                      <a:pt x="177117" y="2399014"/>
                    </a:cubicBezTo>
                    <a:cubicBezTo>
                      <a:pt x="185045" y="2379854"/>
                      <a:pt x="195616" y="2376550"/>
                      <a:pt x="212794" y="2376550"/>
                    </a:cubicBezTo>
                    <a:cubicBezTo>
                      <a:pt x="375986" y="2377211"/>
                      <a:pt x="539838" y="2375229"/>
                      <a:pt x="703029" y="2377872"/>
                    </a:cubicBezTo>
                    <a:cubicBezTo>
                      <a:pt x="747956" y="2378532"/>
                      <a:pt x="785616" y="2370604"/>
                      <a:pt x="821293" y="2340873"/>
                    </a:cubicBezTo>
                    <a:cubicBezTo>
                      <a:pt x="838471" y="2326998"/>
                      <a:pt x="846399" y="2314445"/>
                      <a:pt x="846399" y="2292642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AB48C8F-534D-420E-81DD-67A2CD1366C0}"/>
                  </a:ext>
                </a:extLst>
              </p:cNvPr>
              <p:cNvSpPr/>
              <p:nvPr/>
            </p:nvSpPr>
            <p:spPr>
              <a:xfrm flipH="1">
                <a:off x="3564028" y="5139374"/>
                <a:ext cx="133654" cy="1187379"/>
              </a:xfrm>
              <a:custGeom>
                <a:avLst/>
                <a:gdLst>
                  <a:gd name="connsiteX0" fmla="*/ 65588 w 245340"/>
                  <a:gd name="connsiteY0" fmla="*/ 33 h 2179597"/>
                  <a:gd name="connsiteX1" fmla="*/ 34535 w 245340"/>
                  <a:gd name="connsiteY1" fmla="*/ 31746 h 2179597"/>
                  <a:gd name="connsiteX2" fmla="*/ 33874 w 245340"/>
                  <a:gd name="connsiteY2" fmla="*/ 179081 h 2179597"/>
                  <a:gd name="connsiteX3" fmla="*/ 33874 w 245340"/>
                  <a:gd name="connsiteY3" fmla="*/ 331701 h 2179597"/>
                  <a:gd name="connsiteX4" fmla="*/ 53034 w 245340"/>
                  <a:gd name="connsiteY4" fmla="*/ 351522 h 2179597"/>
                  <a:gd name="connsiteX5" fmla="*/ 86730 w 245340"/>
                  <a:gd name="connsiteY5" fmla="*/ 387860 h 2179597"/>
                  <a:gd name="connsiteX6" fmla="*/ 86730 w 245340"/>
                  <a:gd name="connsiteY6" fmla="*/ 1949740 h 2179597"/>
                  <a:gd name="connsiteX7" fmla="*/ 58981 w 245340"/>
                  <a:gd name="connsiteY7" fmla="*/ 1990703 h 2179597"/>
                  <a:gd name="connsiteX8" fmla="*/ 13393 w 245340"/>
                  <a:gd name="connsiteY8" fmla="*/ 2029023 h 2179597"/>
                  <a:gd name="connsiteX9" fmla="*/ 35856 w 245340"/>
                  <a:gd name="connsiteY9" fmla="*/ 2160501 h 2179597"/>
                  <a:gd name="connsiteX10" fmla="*/ 155442 w 245340"/>
                  <a:gd name="connsiteY10" fmla="*/ 2158519 h 2179597"/>
                  <a:gd name="connsiteX11" fmla="*/ 173281 w 245340"/>
                  <a:gd name="connsiteY11" fmla="*/ 2027041 h 2179597"/>
                  <a:gd name="connsiteX12" fmla="*/ 158745 w 245340"/>
                  <a:gd name="connsiteY12" fmla="*/ 1974846 h 2179597"/>
                  <a:gd name="connsiteX13" fmla="*/ 159406 w 245340"/>
                  <a:gd name="connsiteY13" fmla="*/ 418912 h 2179597"/>
                  <a:gd name="connsiteX14" fmla="*/ 164031 w 245340"/>
                  <a:gd name="connsiteY14" fmla="*/ 356807 h 2179597"/>
                  <a:gd name="connsiteX15" fmla="*/ 223493 w 245340"/>
                  <a:gd name="connsiteY15" fmla="*/ 352843 h 2179597"/>
                  <a:gd name="connsiteX16" fmla="*/ 244636 w 245340"/>
                  <a:gd name="connsiteY16" fmla="*/ 331701 h 2179597"/>
                  <a:gd name="connsiteX17" fmla="*/ 245296 w 245340"/>
                  <a:gd name="connsiteY17" fmla="*/ 179081 h 2179597"/>
                  <a:gd name="connsiteX18" fmla="*/ 245296 w 245340"/>
                  <a:gd name="connsiteY18" fmla="*/ 34389 h 2179597"/>
                  <a:gd name="connsiteX19" fmla="*/ 213583 w 245340"/>
                  <a:gd name="connsiteY19" fmla="*/ 693 h 2179597"/>
                  <a:gd name="connsiteX20" fmla="*/ 65588 w 245340"/>
                  <a:gd name="connsiteY20" fmla="*/ 33 h 217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5340" h="2179597">
                    <a:moveTo>
                      <a:pt x="65588" y="33"/>
                    </a:moveTo>
                    <a:cubicBezTo>
                      <a:pt x="42463" y="-628"/>
                      <a:pt x="33874" y="8622"/>
                      <a:pt x="34535" y="31746"/>
                    </a:cubicBezTo>
                    <a:cubicBezTo>
                      <a:pt x="35196" y="80638"/>
                      <a:pt x="33874" y="130190"/>
                      <a:pt x="33874" y="179081"/>
                    </a:cubicBezTo>
                    <a:cubicBezTo>
                      <a:pt x="33874" y="229954"/>
                      <a:pt x="34535" y="280828"/>
                      <a:pt x="33874" y="331701"/>
                    </a:cubicBezTo>
                    <a:cubicBezTo>
                      <a:pt x="33874" y="346236"/>
                      <a:pt x="37838" y="354825"/>
                      <a:pt x="53034" y="351522"/>
                    </a:cubicBezTo>
                    <a:cubicBezTo>
                      <a:pt x="84087" y="345576"/>
                      <a:pt x="86730" y="362093"/>
                      <a:pt x="86730" y="387860"/>
                    </a:cubicBezTo>
                    <a:cubicBezTo>
                      <a:pt x="86069" y="908487"/>
                      <a:pt x="86069" y="1429113"/>
                      <a:pt x="86730" y="1949740"/>
                    </a:cubicBezTo>
                    <a:cubicBezTo>
                      <a:pt x="86730" y="1971543"/>
                      <a:pt x="86069" y="1986078"/>
                      <a:pt x="58981" y="1990703"/>
                    </a:cubicBezTo>
                    <a:cubicBezTo>
                      <a:pt x="38499" y="1994006"/>
                      <a:pt x="23303" y="2010524"/>
                      <a:pt x="13393" y="2029023"/>
                    </a:cubicBezTo>
                    <a:cubicBezTo>
                      <a:pt x="-11053" y="2072629"/>
                      <a:pt x="-1142" y="2131431"/>
                      <a:pt x="35856" y="2160501"/>
                    </a:cubicBezTo>
                    <a:cubicBezTo>
                      <a:pt x="68891" y="2186929"/>
                      <a:pt x="123068" y="2185608"/>
                      <a:pt x="155442" y="2158519"/>
                    </a:cubicBezTo>
                    <a:cubicBezTo>
                      <a:pt x="191780" y="2127467"/>
                      <a:pt x="201030" y="2068665"/>
                      <a:pt x="173281" y="2027041"/>
                    </a:cubicBezTo>
                    <a:cubicBezTo>
                      <a:pt x="162049" y="2009863"/>
                      <a:pt x="158745" y="1994006"/>
                      <a:pt x="158745" y="1974846"/>
                    </a:cubicBezTo>
                    <a:cubicBezTo>
                      <a:pt x="158745" y="1456202"/>
                      <a:pt x="158745" y="937557"/>
                      <a:pt x="159406" y="418912"/>
                    </a:cubicBezTo>
                    <a:cubicBezTo>
                      <a:pt x="159406" y="397771"/>
                      <a:pt x="150156" y="371343"/>
                      <a:pt x="164031" y="356807"/>
                    </a:cubicBezTo>
                    <a:cubicBezTo>
                      <a:pt x="177245" y="343594"/>
                      <a:pt x="203012" y="352843"/>
                      <a:pt x="223493" y="352843"/>
                    </a:cubicBezTo>
                    <a:cubicBezTo>
                      <a:pt x="239350" y="352843"/>
                      <a:pt x="245296" y="348219"/>
                      <a:pt x="244636" y="331701"/>
                    </a:cubicBezTo>
                    <a:cubicBezTo>
                      <a:pt x="243975" y="280828"/>
                      <a:pt x="244636" y="229954"/>
                      <a:pt x="245296" y="179081"/>
                    </a:cubicBezTo>
                    <a:cubicBezTo>
                      <a:pt x="245296" y="130850"/>
                      <a:pt x="243975" y="82620"/>
                      <a:pt x="245296" y="34389"/>
                    </a:cubicBezTo>
                    <a:cubicBezTo>
                      <a:pt x="245957" y="10604"/>
                      <a:pt x="239350" y="33"/>
                      <a:pt x="213583" y="693"/>
                    </a:cubicBezTo>
                    <a:cubicBezTo>
                      <a:pt x="163370" y="1354"/>
                      <a:pt x="114479" y="1354"/>
                      <a:pt x="65588" y="3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13A399E-CE85-4E9A-A82B-B91FC40A53F3}"/>
                  </a:ext>
                </a:extLst>
              </p:cNvPr>
              <p:cNvSpPr/>
              <p:nvPr/>
            </p:nvSpPr>
            <p:spPr>
              <a:xfrm flipH="1">
                <a:off x="4375310" y="5139374"/>
                <a:ext cx="586007" cy="738652"/>
              </a:xfrm>
              <a:custGeom>
                <a:avLst/>
                <a:gdLst>
                  <a:gd name="connsiteX0" fmla="*/ 855025 w 1075696"/>
                  <a:gd name="connsiteY0" fmla="*/ 1271871 h 1355897"/>
                  <a:gd name="connsiteX1" fmla="*/ 958093 w 1075696"/>
                  <a:gd name="connsiteY1" fmla="*/ 1234211 h 1355897"/>
                  <a:gd name="connsiteX2" fmla="*/ 979235 w 1075696"/>
                  <a:gd name="connsiteY2" fmla="*/ 1186641 h 1355897"/>
                  <a:gd name="connsiteX3" fmla="*/ 978574 w 1075696"/>
                  <a:gd name="connsiteY3" fmla="*/ 541143 h 1355897"/>
                  <a:gd name="connsiteX4" fmla="*/ 977914 w 1075696"/>
                  <a:gd name="connsiteY4" fmla="*/ 377952 h 1355897"/>
                  <a:gd name="connsiteX5" fmla="*/ 1005663 w 1075696"/>
                  <a:gd name="connsiteY5" fmla="*/ 351524 h 1355897"/>
                  <a:gd name="connsiteX6" fmla="*/ 1051251 w 1075696"/>
                  <a:gd name="connsiteY6" fmla="*/ 352185 h 1355897"/>
                  <a:gd name="connsiteX7" fmla="*/ 1075697 w 1075696"/>
                  <a:gd name="connsiteY7" fmla="*/ 328400 h 1355897"/>
                  <a:gd name="connsiteX8" fmla="*/ 1075697 w 1075696"/>
                  <a:gd name="connsiteY8" fmla="*/ 178422 h 1355897"/>
                  <a:gd name="connsiteX9" fmla="*/ 1075036 w 1075696"/>
                  <a:gd name="connsiteY9" fmla="*/ 28445 h 1355897"/>
                  <a:gd name="connsiteX10" fmla="*/ 1046626 w 1075696"/>
                  <a:gd name="connsiteY10" fmla="*/ 35 h 1355897"/>
                  <a:gd name="connsiteX11" fmla="*/ 896648 w 1075696"/>
                  <a:gd name="connsiteY11" fmla="*/ 35 h 1355897"/>
                  <a:gd name="connsiteX12" fmla="*/ 865596 w 1075696"/>
                  <a:gd name="connsiteY12" fmla="*/ 31088 h 1355897"/>
                  <a:gd name="connsiteX13" fmla="*/ 864935 w 1075696"/>
                  <a:gd name="connsiteY13" fmla="*/ 178422 h 1355897"/>
                  <a:gd name="connsiteX14" fmla="*/ 864935 w 1075696"/>
                  <a:gd name="connsiteY14" fmla="*/ 331043 h 1355897"/>
                  <a:gd name="connsiteX15" fmla="*/ 884095 w 1075696"/>
                  <a:gd name="connsiteY15" fmla="*/ 351524 h 1355897"/>
                  <a:gd name="connsiteX16" fmla="*/ 907880 w 1075696"/>
                  <a:gd name="connsiteY16" fmla="*/ 375970 h 1355897"/>
                  <a:gd name="connsiteX17" fmla="*/ 907220 w 1075696"/>
                  <a:gd name="connsiteY17" fmla="*/ 1171445 h 1355897"/>
                  <a:gd name="connsiteX18" fmla="*/ 861632 w 1075696"/>
                  <a:gd name="connsiteY18" fmla="*/ 1217033 h 1355897"/>
                  <a:gd name="connsiteX19" fmla="*/ 208206 w 1075696"/>
                  <a:gd name="connsiteY19" fmla="*/ 1217694 h 1355897"/>
                  <a:gd name="connsiteX20" fmla="*/ 171868 w 1075696"/>
                  <a:gd name="connsiteY20" fmla="*/ 1198533 h 1355897"/>
                  <a:gd name="connsiteX21" fmla="*/ 57568 w 1075696"/>
                  <a:gd name="connsiteY21" fmla="*/ 1166820 h 1355897"/>
                  <a:gd name="connsiteX22" fmla="*/ 748 w 1075696"/>
                  <a:gd name="connsiteY22" fmla="*/ 1269228 h 1355897"/>
                  <a:gd name="connsiteX23" fmla="*/ 82674 w 1075696"/>
                  <a:gd name="connsiteY23" fmla="*/ 1355118 h 1355897"/>
                  <a:gd name="connsiteX24" fmla="*/ 182439 w 1075696"/>
                  <a:gd name="connsiteY24" fmla="*/ 1296316 h 1355897"/>
                  <a:gd name="connsiteX25" fmla="*/ 220759 w 1075696"/>
                  <a:gd name="connsiteY25" fmla="*/ 1271210 h 1355897"/>
                  <a:gd name="connsiteX26" fmla="*/ 855025 w 1075696"/>
                  <a:gd name="connsiteY26" fmla="*/ 1271871 h 135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5696" h="1355897">
                    <a:moveTo>
                      <a:pt x="855025" y="1271871"/>
                    </a:moveTo>
                    <a:cubicBezTo>
                      <a:pt x="896648" y="1272531"/>
                      <a:pt x="928362" y="1262621"/>
                      <a:pt x="958093" y="1234211"/>
                    </a:cubicBezTo>
                    <a:cubicBezTo>
                      <a:pt x="973289" y="1219676"/>
                      <a:pt x="979235" y="1206462"/>
                      <a:pt x="979235" y="1186641"/>
                    </a:cubicBezTo>
                    <a:cubicBezTo>
                      <a:pt x="978574" y="971255"/>
                      <a:pt x="978574" y="756529"/>
                      <a:pt x="978574" y="541143"/>
                    </a:cubicBezTo>
                    <a:cubicBezTo>
                      <a:pt x="978574" y="486966"/>
                      <a:pt x="979896" y="432129"/>
                      <a:pt x="977914" y="377952"/>
                    </a:cubicBezTo>
                    <a:cubicBezTo>
                      <a:pt x="977253" y="355488"/>
                      <a:pt x="985181" y="350203"/>
                      <a:pt x="1005663" y="351524"/>
                    </a:cubicBezTo>
                    <a:cubicBezTo>
                      <a:pt x="1020859" y="352845"/>
                      <a:pt x="1036055" y="350863"/>
                      <a:pt x="1051251" y="352185"/>
                    </a:cubicBezTo>
                    <a:cubicBezTo>
                      <a:pt x="1069750" y="353506"/>
                      <a:pt x="1075697" y="347560"/>
                      <a:pt x="1075697" y="328400"/>
                    </a:cubicBezTo>
                    <a:cubicBezTo>
                      <a:pt x="1074375" y="278187"/>
                      <a:pt x="1075697" y="228635"/>
                      <a:pt x="1075697" y="178422"/>
                    </a:cubicBezTo>
                    <a:cubicBezTo>
                      <a:pt x="1075697" y="128210"/>
                      <a:pt x="1074375" y="78657"/>
                      <a:pt x="1075036" y="28445"/>
                    </a:cubicBezTo>
                    <a:cubicBezTo>
                      <a:pt x="1075036" y="7303"/>
                      <a:pt x="1067108" y="35"/>
                      <a:pt x="1046626" y="35"/>
                    </a:cubicBezTo>
                    <a:cubicBezTo>
                      <a:pt x="996413" y="696"/>
                      <a:pt x="946861" y="1357"/>
                      <a:pt x="896648" y="35"/>
                    </a:cubicBezTo>
                    <a:cubicBezTo>
                      <a:pt x="873524" y="-626"/>
                      <a:pt x="864935" y="7964"/>
                      <a:pt x="865596" y="31088"/>
                    </a:cubicBezTo>
                    <a:cubicBezTo>
                      <a:pt x="866257" y="79979"/>
                      <a:pt x="865596" y="129531"/>
                      <a:pt x="864935" y="178422"/>
                    </a:cubicBezTo>
                    <a:cubicBezTo>
                      <a:pt x="864935" y="229296"/>
                      <a:pt x="865596" y="280169"/>
                      <a:pt x="864935" y="331043"/>
                    </a:cubicBezTo>
                    <a:cubicBezTo>
                      <a:pt x="864935" y="344917"/>
                      <a:pt x="867578" y="354167"/>
                      <a:pt x="884095" y="351524"/>
                    </a:cubicBezTo>
                    <a:cubicBezTo>
                      <a:pt x="903255" y="348881"/>
                      <a:pt x="907880" y="358131"/>
                      <a:pt x="907880" y="375970"/>
                    </a:cubicBezTo>
                    <a:cubicBezTo>
                      <a:pt x="907220" y="640908"/>
                      <a:pt x="907880" y="906507"/>
                      <a:pt x="907220" y="1171445"/>
                    </a:cubicBezTo>
                    <a:cubicBezTo>
                      <a:pt x="907220" y="1201837"/>
                      <a:pt x="892024" y="1217033"/>
                      <a:pt x="861632" y="1217033"/>
                    </a:cubicBezTo>
                    <a:cubicBezTo>
                      <a:pt x="643603" y="1217033"/>
                      <a:pt x="426235" y="1217033"/>
                      <a:pt x="208206" y="1217694"/>
                    </a:cubicBezTo>
                    <a:cubicBezTo>
                      <a:pt x="191688" y="1217694"/>
                      <a:pt x="181117" y="1213730"/>
                      <a:pt x="171868" y="1198533"/>
                    </a:cubicBezTo>
                    <a:cubicBezTo>
                      <a:pt x="148743" y="1162195"/>
                      <a:pt x="99852" y="1150303"/>
                      <a:pt x="57568" y="1166820"/>
                    </a:cubicBezTo>
                    <a:cubicBezTo>
                      <a:pt x="18587" y="1182016"/>
                      <a:pt x="-4538" y="1224300"/>
                      <a:pt x="748" y="1269228"/>
                    </a:cubicBezTo>
                    <a:cubicBezTo>
                      <a:pt x="6694" y="1316798"/>
                      <a:pt x="37747" y="1349832"/>
                      <a:pt x="82674" y="1355118"/>
                    </a:cubicBezTo>
                    <a:cubicBezTo>
                      <a:pt x="128262" y="1360403"/>
                      <a:pt x="169885" y="1338600"/>
                      <a:pt x="182439" y="1296316"/>
                    </a:cubicBezTo>
                    <a:cubicBezTo>
                      <a:pt x="189706" y="1273853"/>
                      <a:pt x="201599" y="1271210"/>
                      <a:pt x="220759" y="1271210"/>
                    </a:cubicBezTo>
                    <a:cubicBezTo>
                      <a:pt x="431520" y="1271210"/>
                      <a:pt x="643603" y="1269889"/>
                      <a:pt x="855025" y="1271871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99869F7-7F70-43EC-97C3-A531CD669C49}"/>
                  </a:ext>
                </a:extLst>
              </p:cNvPr>
              <p:cNvSpPr/>
              <p:nvPr/>
            </p:nvSpPr>
            <p:spPr>
              <a:xfrm flipH="1">
                <a:off x="1924341" y="5139374"/>
                <a:ext cx="576100" cy="1118127"/>
              </a:xfrm>
              <a:custGeom>
                <a:avLst/>
                <a:gdLst>
                  <a:gd name="connsiteX0" fmla="*/ 97540 w 576100"/>
                  <a:gd name="connsiteY0" fmla="*/ 19 h 1118127"/>
                  <a:gd name="connsiteX1" fmla="*/ 17276 w 576100"/>
                  <a:gd name="connsiteY1" fmla="*/ 19 h 1118127"/>
                  <a:gd name="connsiteX2" fmla="*/ 360 w 576100"/>
                  <a:gd name="connsiteY2" fmla="*/ 16936 h 1118127"/>
                  <a:gd name="connsiteX3" fmla="*/ 0 w 576100"/>
                  <a:gd name="connsiteY3" fmla="*/ 97199 h 1118127"/>
                  <a:gd name="connsiteX4" fmla="*/ 0 w 576100"/>
                  <a:gd name="connsiteY4" fmla="*/ 179982 h 1118127"/>
                  <a:gd name="connsiteX5" fmla="*/ 11517 w 576100"/>
                  <a:gd name="connsiteY5" fmla="*/ 191500 h 1118127"/>
                  <a:gd name="connsiteX6" fmla="*/ 49922 w 576100"/>
                  <a:gd name="connsiteY6" fmla="*/ 191650 h 1118127"/>
                  <a:gd name="connsiteX7" fmla="*/ 46244 w 576100"/>
                  <a:gd name="connsiteY7" fmla="*/ 192570 h 1118127"/>
                  <a:gd name="connsiteX8" fmla="*/ 43182 w 576100"/>
                  <a:gd name="connsiteY8" fmla="*/ 207687 h 1118127"/>
                  <a:gd name="connsiteX9" fmla="*/ 43496 w 576100"/>
                  <a:gd name="connsiteY9" fmla="*/ 1059632 h 1118127"/>
                  <a:gd name="connsiteX10" fmla="*/ 60140 w 576100"/>
                  <a:gd name="connsiteY10" fmla="*/ 1077988 h 1118127"/>
                  <a:gd name="connsiteX11" fmla="*/ 471203 w 576100"/>
                  <a:gd name="connsiteY11" fmla="*/ 1077988 h 1118127"/>
                  <a:gd name="connsiteX12" fmla="*/ 488789 w 576100"/>
                  <a:gd name="connsiteY12" fmla="*/ 1080147 h 1118127"/>
                  <a:gd name="connsiteX13" fmla="*/ 522076 w 576100"/>
                  <a:gd name="connsiteY13" fmla="*/ 1117220 h 1118127"/>
                  <a:gd name="connsiteX14" fmla="*/ 573890 w 576100"/>
                  <a:gd name="connsiteY14" fmla="*/ 1082307 h 1118127"/>
                  <a:gd name="connsiteX15" fmla="*/ 550967 w 576100"/>
                  <a:gd name="connsiteY15" fmla="*/ 1016440 h 1118127"/>
                  <a:gd name="connsiteX16" fmla="*/ 491615 w 576100"/>
                  <a:gd name="connsiteY16" fmla="*/ 1038036 h 1118127"/>
                  <a:gd name="connsiteX17" fmla="*/ 94369 w 576100"/>
                  <a:gd name="connsiteY17" fmla="*/ 1038396 h 1118127"/>
                  <a:gd name="connsiteX18" fmla="*/ 78039 w 576100"/>
                  <a:gd name="connsiteY18" fmla="*/ 1019680 h 1118127"/>
                  <a:gd name="connsiteX19" fmla="*/ 78039 w 576100"/>
                  <a:gd name="connsiteY19" fmla="*/ 211286 h 1118127"/>
                  <a:gd name="connsiteX20" fmla="*/ 76642 w 576100"/>
                  <a:gd name="connsiteY20" fmla="*/ 191755 h 1118127"/>
                  <a:gd name="connsiteX21" fmla="*/ 103299 w 576100"/>
                  <a:gd name="connsiteY21" fmla="*/ 191860 h 1118127"/>
                  <a:gd name="connsiteX22" fmla="*/ 114817 w 576100"/>
                  <a:gd name="connsiteY22" fmla="*/ 179982 h 1118127"/>
                  <a:gd name="connsiteX23" fmla="*/ 115177 w 576100"/>
                  <a:gd name="connsiteY23" fmla="*/ 97199 h 1118127"/>
                  <a:gd name="connsiteX24" fmla="*/ 114817 w 576100"/>
                  <a:gd name="connsiteY24" fmla="*/ 16936 h 1118127"/>
                  <a:gd name="connsiteX25" fmla="*/ 97540 w 576100"/>
                  <a:gd name="connsiteY25" fmla="*/ 19 h 1118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6100" h="1118127">
                    <a:moveTo>
                      <a:pt x="97540" y="19"/>
                    </a:moveTo>
                    <a:cubicBezTo>
                      <a:pt x="70905" y="739"/>
                      <a:pt x="43911" y="739"/>
                      <a:pt x="17276" y="19"/>
                    </a:cubicBezTo>
                    <a:cubicBezTo>
                      <a:pt x="4679" y="-341"/>
                      <a:pt x="0" y="4338"/>
                      <a:pt x="360" y="16936"/>
                    </a:cubicBezTo>
                    <a:cubicBezTo>
                      <a:pt x="720" y="43570"/>
                      <a:pt x="360" y="70564"/>
                      <a:pt x="0" y="97199"/>
                    </a:cubicBezTo>
                    <a:cubicBezTo>
                      <a:pt x="0" y="124913"/>
                      <a:pt x="360" y="152627"/>
                      <a:pt x="0" y="179982"/>
                    </a:cubicBezTo>
                    <a:cubicBezTo>
                      <a:pt x="0" y="188980"/>
                      <a:pt x="2879" y="191500"/>
                      <a:pt x="11517" y="191500"/>
                    </a:cubicBezTo>
                    <a:lnTo>
                      <a:pt x="49922" y="191650"/>
                    </a:lnTo>
                    <a:lnTo>
                      <a:pt x="46244" y="192570"/>
                    </a:lnTo>
                    <a:cubicBezTo>
                      <a:pt x="43889" y="195449"/>
                      <a:pt x="43182" y="200308"/>
                      <a:pt x="43182" y="207687"/>
                    </a:cubicBezTo>
                    <a:cubicBezTo>
                      <a:pt x="43496" y="491668"/>
                      <a:pt x="43496" y="775651"/>
                      <a:pt x="43496" y="1059632"/>
                    </a:cubicBezTo>
                    <a:cubicBezTo>
                      <a:pt x="43496" y="1079428"/>
                      <a:pt x="40670" y="1077988"/>
                      <a:pt x="60140" y="1077988"/>
                    </a:cubicBezTo>
                    <a:cubicBezTo>
                      <a:pt x="197056" y="1077988"/>
                      <a:pt x="334287" y="1077988"/>
                      <a:pt x="471203" y="1077988"/>
                    </a:cubicBezTo>
                    <a:cubicBezTo>
                      <a:pt x="477170" y="1077988"/>
                      <a:pt x="483136" y="1076548"/>
                      <a:pt x="488789" y="1080147"/>
                    </a:cubicBezTo>
                    <a:cubicBezTo>
                      <a:pt x="492871" y="1100664"/>
                      <a:pt x="505119" y="1113981"/>
                      <a:pt x="522076" y="1117220"/>
                    </a:cubicBezTo>
                    <a:cubicBezTo>
                      <a:pt x="546884" y="1121899"/>
                      <a:pt x="566982" y="1108222"/>
                      <a:pt x="573890" y="1082307"/>
                    </a:cubicBezTo>
                    <a:cubicBezTo>
                      <a:pt x="580799" y="1055673"/>
                      <a:pt x="571064" y="1026879"/>
                      <a:pt x="550967" y="1016440"/>
                    </a:cubicBezTo>
                    <a:cubicBezTo>
                      <a:pt x="528671" y="1004923"/>
                      <a:pt x="505432" y="1013201"/>
                      <a:pt x="491615" y="1038036"/>
                    </a:cubicBezTo>
                    <a:cubicBezTo>
                      <a:pt x="359095" y="1038036"/>
                      <a:pt x="226889" y="1038396"/>
                      <a:pt x="94369" y="1038396"/>
                    </a:cubicBezTo>
                    <a:cubicBezTo>
                      <a:pt x="78039" y="1038396"/>
                      <a:pt x="78039" y="1038396"/>
                      <a:pt x="78039" y="1019680"/>
                    </a:cubicBezTo>
                    <a:cubicBezTo>
                      <a:pt x="78039" y="750095"/>
                      <a:pt x="78039" y="480871"/>
                      <a:pt x="78039" y="211286"/>
                    </a:cubicBezTo>
                    <a:lnTo>
                      <a:pt x="76642" y="191755"/>
                    </a:lnTo>
                    <a:lnTo>
                      <a:pt x="103299" y="191860"/>
                    </a:lnTo>
                    <a:cubicBezTo>
                      <a:pt x="112297" y="191860"/>
                      <a:pt x="114817" y="188620"/>
                      <a:pt x="114817" y="179982"/>
                    </a:cubicBezTo>
                    <a:cubicBezTo>
                      <a:pt x="114456" y="152268"/>
                      <a:pt x="114817" y="124553"/>
                      <a:pt x="115177" y="97199"/>
                    </a:cubicBezTo>
                    <a:cubicBezTo>
                      <a:pt x="115177" y="70564"/>
                      <a:pt x="114456" y="43570"/>
                      <a:pt x="114817" y="16936"/>
                    </a:cubicBezTo>
                    <a:cubicBezTo>
                      <a:pt x="115177" y="3978"/>
                      <a:pt x="110137" y="19"/>
                      <a:pt x="97540" y="19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585459A-FF7E-4A4B-B080-F4E91E9E8C31}"/>
                  </a:ext>
                </a:extLst>
              </p:cNvPr>
              <p:cNvSpPr/>
              <p:nvPr/>
            </p:nvSpPr>
            <p:spPr>
              <a:xfrm flipH="1">
                <a:off x="2778637" y="5139374"/>
                <a:ext cx="120656" cy="1100593"/>
              </a:xfrm>
              <a:custGeom>
                <a:avLst/>
                <a:gdLst>
                  <a:gd name="connsiteX0" fmla="*/ 102279 w 120656"/>
                  <a:gd name="connsiteY0" fmla="*/ 19 h 1100593"/>
                  <a:gd name="connsiteX1" fmla="*/ 22016 w 120656"/>
                  <a:gd name="connsiteY1" fmla="*/ 19 h 1100593"/>
                  <a:gd name="connsiteX2" fmla="*/ 4020 w 120656"/>
                  <a:gd name="connsiteY2" fmla="*/ 17656 h 1100593"/>
                  <a:gd name="connsiteX3" fmla="*/ 4020 w 120656"/>
                  <a:gd name="connsiteY3" fmla="*/ 96480 h 1100593"/>
                  <a:gd name="connsiteX4" fmla="*/ 4379 w 120656"/>
                  <a:gd name="connsiteY4" fmla="*/ 177823 h 1100593"/>
                  <a:gd name="connsiteX5" fmla="*/ 18417 w 120656"/>
                  <a:gd name="connsiteY5" fmla="*/ 191500 h 1100593"/>
                  <a:gd name="connsiteX6" fmla="*/ 57596 w 120656"/>
                  <a:gd name="connsiteY6" fmla="*/ 191500 h 1100593"/>
                  <a:gd name="connsiteX7" fmla="*/ 52440 w 120656"/>
                  <a:gd name="connsiteY7" fmla="*/ 193064 h 1100593"/>
                  <a:gd name="connsiteX8" fmla="*/ 49741 w 120656"/>
                  <a:gd name="connsiteY8" fmla="*/ 206606 h 1100593"/>
                  <a:gd name="connsiteX9" fmla="*/ 50100 w 120656"/>
                  <a:gd name="connsiteY9" fmla="*/ 975408 h 1100593"/>
                  <a:gd name="connsiteX10" fmla="*/ 34624 w 120656"/>
                  <a:gd name="connsiteY10" fmla="*/ 997004 h 1100593"/>
                  <a:gd name="connsiteX11" fmla="*/ 11948 w 120656"/>
                  <a:gd name="connsiteY11" fmla="*/ 1011761 h 1100593"/>
                  <a:gd name="connsiteX12" fmla="*/ 16627 w 120656"/>
                  <a:gd name="connsiteY12" fmla="*/ 1087705 h 1100593"/>
                  <a:gd name="connsiteX13" fmla="*/ 88253 w 120656"/>
                  <a:gd name="connsiteY13" fmla="*/ 1085905 h 1100593"/>
                  <a:gd name="connsiteX14" fmla="*/ 88613 w 120656"/>
                  <a:gd name="connsiteY14" fmla="*/ 1009241 h 1100593"/>
                  <a:gd name="connsiteX15" fmla="*/ 79974 w 120656"/>
                  <a:gd name="connsiteY15" fmla="*/ 984766 h 1100593"/>
                  <a:gd name="connsiteX16" fmla="*/ 79974 w 120656"/>
                  <a:gd name="connsiteY16" fmla="*/ 596766 h 1100593"/>
                  <a:gd name="connsiteX17" fmla="*/ 79974 w 120656"/>
                  <a:gd name="connsiteY17" fmla="*/ 204447 h 1100593"/>
                  <a:gd name="connsiteX18" fmla="*/ 77680 w 120656"/>
                  <a:gd name="connsiteY18" fmla="*/ 192929 h 1100593"/>
                  <a:gd name="connsiteX19" fmla="*/ 73441 w 120656"/>
                  <a:gd name="connsiteY19" fmla="*/ 191500 h 1100593"/>
                  <a:gd name="connsiteX20" fmla="*/ 105879 w 120656"/>
                  <a:gd name="connsiteY20" fmla="*/ 191500 h 1100593"/>
                  <a:gd name="connsiteX21" fmla="*/ 119916 w 120656"/>
                  <a:gd name="connsiteY21" fmla="*/ 177463 h 1100593"/>
                  <a:gd name="connsiteX22" fmla="*/ 120636 w 120656"/>
                  <a:gd name="connsiteY22" fmla="*/ 96120 h 1100593"/>
                  <a:gd name="connsiteX23" fmla="*/ 120636 w 120656"/>
                  <a:gd name="connsiteY23" fmla="*/ 19096 h 1100593"/>
                  <a:gd name="connsiteX24" fmla="*/ 102279 w 120656"/>
                  <a:gd name="connsiteY24" fmla="*/ 19 h 110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0656" h="1100593">
                    <a:moveTo>
                      <a:pt x="102279" y="19"/>
                    </a:moveTo>
                    <a:cubicBezTo>
                      <a:pt x="75645" y="740"/>
                      <a:pt x="48651" y="740"/>
                      <a:pt x="22016" y="19"/>
                    </a:cubicBezTo>
                    <a:cubicBezTo>
                      <a:pt x="9059" y="-341"/>
                      <a:pt x="3660" y="4339"/>
                      <a:pt x="4020" y="17656"/>
                    </a:cubicBezTo>
                    <a:cubicBezTo>
                      <a:pt x="4740" y="43931"/>
                      <a:pt x="4020" y="70205"/>
                      <a:pt x="4020" y="96480"/>
                    </a:cubicBezTo>
                    <a:cubicBezTo>
                      <a:pt x="4379" y="123474"/>
                      <a:pt x="5100" y="150829"/>
                      <a:pt x="4379" y="177823"/>
                    </a:cubicBezTo>
                    <a:cubicBezTo>
                      <a:pt x="4020" y="188981"/>
                      <a:pt x="7979" y="191860"/>
                      <a:pt x="18417" y="191500"/>
                    </a:cubicBezTo>
                    <a:lnTo>
                      <a:pt x="57596" y="191500"/>
                    </a:lnTo>
                    <a:lnTo>
                      <a:pt x="52440" y="193064"/>
                    </a:lnTo>
                    <a:cubicBezTo>
                      <a:pt x="50191" y="195989"/>
                      <a:pt x="49741" y="200488"/>
                      <a:pt x="49741" y="206606"/>
                    </a:cubicBezTo>
                    <a:cubicBezTo>
                      <a:pt x="50100" y="462874"/>
                      <a:pt x="49741" y="719141"/>
                      <a:pt x="50100" y="975408"/>
                    </a:cubicBezTo>
                    <a:cubicBezTo>
                      <a:pt x="50100" y="987286"/>
                      <a:pt x="49381" y="995564"/>
                      <a:pt x="34624" y="997004"/>
                    </a:cubicBezTo>
                    <a:cubicBezTo>
                      <a:pt x="25266" y="997724"/>
                      <a:pt x="18067" y="1004562"/>
                      <a:pt x="11948" y="1011761"/>
                    </a:cubicBezTo>
                    <a:cubicBezTo>
                      <a:pt x="-5688" y="1033716"/>
                      <a:pt x="-3529" y="1068989"/>
                      <a:pt x="16627" y="1087705"/>
                    </a:cubicBezTo>
                    <a:cubicBezTo>
                      <a:pt x="36064" y="1105702"/>
                      <a:pt x="69897" y="1104622"/>
                      <a:pt x="88253" y="1085905"/>
                    </a:cubicBezTo>
                    <a:cubicBezTo>
                      <a:pt x="108048" y="1066109"/>
                      <a:pt x="109128" y="1029397"/>
                      <a:pt x="88613" y="1009241"/>
                    </a:cubicBezTo>
                    <a:cubicBezTo>
                      <a:pt x="81414" y="1001683"/>
                      <a:pt x="79974" y="994485"/>
                      <a:pt x="79974" y="984766"/>
                    </a:cubicBezTo>
                    <a:cubicBezTo>
                      <a:pt x="79974" y="855553"/>
                      <a:pt x="79974" y="725980"/>
                      <a:pt x="79974" y="596766"/>
                    </a:cubicBezTo>
                    <a:cubicBezTo>
                      <a:pt x="79974" y="466113"/>
                      <a:pt x="79974" y="335100"/>
                      <a:pt x="79974" y="204447"/>
                    </a:cubicBezTo>
                    <a:cubicBezTo>
                      <a:pt x="79974" y="199228"/>
                      <a:pt x="79614" y="195449"/>
                      <a:pt x="77680" y="192929"/>
                    </a:cubicBezTo>
                    <a:lnTo>
                      <a:pt x="73441" y="191500"/>
                    </a:lnTo>
                    <a:lnTo>
                      <a:pt x="105879" y="191500"/>
                    </a:lnTo>
                    <a:cubicBezTo>
                      <a:pt x="116677" y="191860"/>
                      <a:pt x="119916" y="188261"/>
                      <a:pt x="119916" y="177463"/>
                    </a:cubicBezTo>
                    <a:cubicBezTo>
                      <a:pt x="119916" y="150469"/>
                      <a:pt x="118116" y="123114"/>
                      <a:pt x="120636" y="96120"/>
                    </a:cubicBezTo>
                    <a:cubicBezTo>
                      <a:pt x="120636" y="70565"/>
                      <a:pt x="119916" y="45010"/>
                      <a:pt x="120636" y="19096"/>
                    </a:cubicBezTo>
                    <a:cubicBezTo>
                      <a:pt x="120995" y="5419"/>
                      <a:pt x="116677" y="-341"/>
                      <a:pt x="102279" y="19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C6A12CB-A937-425D-BCA3-A5BB1CB57193}"/>
                  </a:ext>
                </a:extLst>
              </p:cNvPr>
              <p:cNvSpPr/>
              <p:nvPr/>
            </p:nvSpPr>
            <p:spPr>
              <a:xfrm flipH="1">
                <a:off x="1405312" y="5139374"/>
                <a:ext cx="689866" cy="864745"/>
              </a:xfrm>
              <a:custGeom>
                <a:avLst/>
                <a:gdLst>
                  <a:gd name="connsiteX0" fmla="*/ 50409 w 689866"/>
                  <a:gd name="connsiteY0" fmla="*/ 189897 h 864745"/>
                  <a:gd name="connsiteX1" fmla="*/ 42131 w 689866"/>
                  <a:gd name="connsiteY1" fmla="*/ 205149 h 864745"/>
                  <a:gd name="connsiteX2" fmla="*/ 42131 w 689866"/>
                  <a:gd name="connsiteY2" fmla="*/ 505687 h 864745"/>
                  <a:gd name="connsiteX3" fmla="*/ 41771 w 689866"/>
                  <a:gd name="connsiteY3" fmla="*/ 803346 h 864745"/>
                  <a:gd name="connsiteX4" fmla="*/ 59768 w 689866"/>
                  <a:gd name="connsiteY4" fmla="*/ 822062 h 864745"/>
                  <a:gd name="connsiteX5" fmla="*/ 571582 w 689866"/>
                  <a:gd name="connsiteY5" fmla="*/ 821702 h 864745"/>
                  <a:gd name="connsiteX6" fmla="*/ 591018 w 689866"/>
                  <a:gd name="connsiteY6" fmla="*/ 833580 h 864745"/>
                  <a:gd name="connsiteX7" fmla="*/ 648966 w 689866"/>
                  <a:gd name="connsiteY7" fmla="*/ 863814 h 864745"/>
                  <a:gd name="connsiteX8" fmla="*/ 689638 w 689866"/>
                  <a:gd name="connsiteY8" fmla="*/ 816663 h 864745"/>
                  <a:gd name="connsiteX9" fmla="*/ 656525 w 689866"/>
                  <a:gd name="connsiteY9" fmla="*/ 760874 h 864745"/>
                  <a:gd name="connsiteX10" fmla="*/ 595338 w 689866"/>
                  <a:gd name="connsiteY10" fmla="*/ 781390 h 864745"/>
                  <a:gd name="connsiteX11" fmla="*/ 575542 w 689866"/>
                  <a:gd name="connsiteY11" fmla="*/ 791828 h 864745"/>
                  <a:gd name="connsiteX12" fmla="*/ 88201 w 689866"/>
                  <a:gd name="connsiteY12" fmla="*/ 791828 h 864745"/>
                  <a:gd name="connsiteX13" fmla="*/ 71645 w 689866"/>
                  <a:gd name="connsiteY13" fmla="*/ 774552 h 864745"/>
                  <a:gd name="connsiteX14" fmla="*/ 72005 w 689866"/>
                  <a:gd name="connsiteY14" fmla="*/ 210187 h 864745"/>
                  <a:gd name="connsiteX15" fmla="*/ 72005 w 689866"/>
                  <a:gd name="connsiteY15" fmla="*/ 197230 h 864745"/>
                  <a:gd name="connsiteX16" fmla="*/ 68405 w 689866"/>
                  <a:gd name="connsiteY16" fmla="*/ 190031 h 864745"/>
                  <a:gd name="connsiteX17" fmla="*/ 50409 w 689866"/>
                  <a:gd name="connsiteY17" fmla="*/ 189897 h 864745"/>
                  <a:gd name="connsiteX18" fmla="*/ 100079 w 689866"/>
                  <a:gd name="connsiteY18" fmla="*/ 0 h 864745"/>
                  <a:gd name="connsiteX19" fmla="*/ 14057 w 689866"/>
                  <a:gd name="connsiteY19" fmla="*/ 0 h 864745"/>
                  <a:gd name="connsiteX20" fmla="*/ 19 w 689866"/>
                  <a:gd name="connsiteY20" fmla="*/ 14037 h 864745"/>
                  <a:gd name="connsiteX21" fmla="*/ 739 w 689866"/>
                  <a:gd name="connsiteY21" fmla="*/ 95381 h 864745"/>
                  <a:gd name="connsiteX22" fmla="*/ 2899 w 689866"/>
                  <a:gd name="connsiteY22" fmla="*/ 114097 h 864745"/>
                  <a:gd name="connsiteX23" fmla="*/ 2899 w 689866"/>
                  <a:gd name="connsiteY23" fmla="*/ 175284 h 864745"/>
                  <a:gd name="connsiteX24" fmla="*/ 16576 w 689866"/>
                  <a:gd name="connsiteY24" fmla="*/ 189321 h 864745"/>
                  <a:gd name="connsiteX25" fmla="*/ 112676 w 689866"/>
                  <a:gd name="connsiteY25" fmla="*/ 188601 h 864745"/>
                  <a:gd name="connsiteX26" fmla="*/ 114116 w 689866"/>
                  <a:gd name="connsiteY26" fmla="*/ 15477 h 864745"/>
                  <a:gd name="connsiteX27" fmla="*/ 100079 w 689866"/>
                  <a:gd name="connsiteY27" fmla="*/ 0 h 864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9866" h="864745">
                    <a:moveTo>
                      <a:pt x="50409" y="189897"/>
                    </a:moveTo>
                    <a:cubicBezTo>
                      <a:pt x="45460" y="192731"/>
                      <a:pt x="42131" y="198130"/>
                      <a:pt x="42131" y="205149"/>
                    </a:cubicBezTo>
                    <a:cubicBezTo>
                      <a:pt x="42131" y="305208"/>
                      <a:pt x="42131" y="405628"/>
                      <a:pt x="42131" y="505687"/>
                    </a:cubicBezTo>
                    <a:cubicBezTo>
                      <a:pt x="42131" y="605027"/>
                      <a:pt x="42491" y="704006"/>
                      <a:pt x="41771" y="803346"/>
                    </a:cubicBezTo>
                    <a:cubicBezTo>
                      <a:pt x="41771" y="817743"/>
                      <a:pt x="44650" y="822062"/>
                      <a:pt x="59768" y="822062"/>
                    </a:cubicBezTo>
                    <a:cubicBezTo>
                      <a:pt x="230372" y="821342"/>
                      <a:pt x="400977" y="821702"/>
                      <a:pt x="571582" y="821702"/>
                    </a:cubicBezTo>
                    <a:cubicBezTo>
                      <a:pt x="580940" y="821702"/>
                      <a:pt x="587059" y="822422"/>
                      <a:pt x="591018" y="833580"/>
                    </a:cubicBezTo>
                    <a:cubicBezTo>
                      <a:pt x="599296" y="857335"/>
                      <a:pt x="621972" y="868133"/>
                      <a:pt x="648966" y="863814"/>
                    </a:cubicBezTo>
                    <a:cubicBezTo>
                      <a:pt x="671282" y="860214"/>
                      <a:pt x="687478" y="841498"/>
                      <a:pt x="689638" y="816663"/>
                    </a:cubicBezTo>
                    <a:cubicBezTo>
                      <a:pt x="691798" y="790388"/>
                      <a:pt x="678480" y="768433"/>
                      <a:pt x="656525" y="760874"/>
                    </a:cubicBezTo>
                    <a:cubicBezTo>
                      <a:pt x="632770" y="752956"/>
                      <a:pt x="607215" y="760515"/>
                      <a:pt x="595338" y="781390"/>
                    </a:cubicBezTo>
                    <a:cubicBezTo>
                      <a:pt x="590298" y="790029"/>
                      <a:pt x="584899" y="791828"/>
                      <a:pt x="575542" y="791828"/>
                    </a:cubicBezTo>
                    <a:cubicBezTo>
                      <a:pt x="413215" y="791468"/>
                      <a:pt x="250888" y="791468"/>
                      <a:pt x="88201" y="791828"/>
                    </a:cubicBezTo>
                    <a:cubicBezTo>
                      <a:pt x="74164" y="791828"/>
                      <a:pt x="71645" y="787509"/>
                      <a:pt x="71645" y="774552"/>
                    </a:cubicBezTo>
                    <a:cubicBezTo>
                      <a:pt x="72005" y="586310"/>
                      <a:pt x="72005" y="398069"/>
                      <a:pt x="72005" y="210187"/>
                    </a:cubicBezTo>
                    <a:cubicBezTo>
                      <a:pt x="72005" y="205869"/>
                      <a:pt x="72005" y="201550"/>
                      <a:pt x="72005" y="197230"/>
                    </a:cubicBezTo>
                    <a:cubicBezTo>
                      <a:pt x="72005" y="194351"/>
                      <a:pt x="71645" y="191471"/>
                      <a:pt x="68405" y="190031"/>
                    </a:cubicBezTo>
                    <a:cubicBezTo>
                      <a:pt x="61927" y="186792"/>
                      <a:pt x="55358" y="187062"/>
                      <a:pt x="50409" y="189897"/>
                    </a:cubicBezTo>
                    <a:close/>
                    <a:moveTo>
                      <a:pt x="100079" y="0"/>
                    </a:moveTo>
                    <a:cubicBezTo>
                      <a:pt x="71285" y="360"/>
                      <a:pt x="42851" y="360"/>
                      <a:pt x="14057" y="0"/>
                    </a:cubicBezTo>
                    <a:cubicBezTo>
                      <a:pt x="4339" y="0"/>
                      <a:pt x="-341" y="4319"/>
                      <a:pt x="19" y="14037"/>
                    </a:cubicBezTo>
                    <a:cubicBezTo>
                      <a:pt x="379" y="41032"/>
                      <a:pt x="379" y="68386"/>
                      <a:pt x="739" y="95381"/>
                    </a:cubicBezTo>
                    <a:cubicBezTo>
                      <a:pt x="3618" y="101499"/>
                      <a:pt x="2899" y="107618"/>
                      <a:pt x="2899" y="114097"/>
                    </a:cubicBezTo>
                    <a:cubicBezTo>
                      <a:pt x="2899" y="134612"/>
                      <a:pt x="3259" y="154768"/>
                      <a:pt x="2899" y="175284"/>
                    </a:cubicBezTo>
                    <a:cubicBezTo>
                      <a:pt x="2899" y="185362"/>
                      <a:pt x="6498" y="189681"/>
                      <a:pt x="16576" y="189321"/>
                    </a:cubicBezTo>
                    <a:cubicBezTo>
                      <a:pt x="48609" y="188961"/>
                      <a:pt x="80643" y="188961"/>
                      <a:pt x="112676" y="188601"/>
                    </a:cubicBezTo>
                    <a:cubicBezTo>
                      <a:pt x="113036" y="131013"/>
                      <a:pt x="113396" y="73065"/>
                      <a:pt x="114116" y="15477"/>
                    </a:cubicBezTo>
                    <a:cubicBezTo>
                      <a:pt x="114116" y="5399"/>
                      <a:pt x="111237" y="0"/>
                      <a:pt x="100079" y="0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1F5C56A-4D65-45BB-ADFB-4902606EA2E5}"/>
                </a:ext>
              </a:extLst>
            </p:cNvPr>
            <p:cNvGrpSpPr/>
            <p:nvPr userDrawn="1"/>
          </p:nvGrpSpPr>
          <p:grpSpPr>
            <a:xfrm>
              <a:off x="548226" y="1602802"/>
              <a:ext cx="944002" cy="3757883"/>
              <a:chOff x="655230" y="1602802"/>
              <a:chExt cx="944002" cy="3757883"/>
            </a:xfrm>
            <a:grp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4CFE449-955F-4128-94F3-2CACBE8BB46B}"/>
                  </a:ext>
                </a:extLst>
              </p:cNvPr>
              <p:cNvSpPr/>
              <p:nvPr userDrawn="1"/>
            </p:nvSpPr>
            <p:spPr>
              <a:xfrm flipH="1">
                <a:off x="830109" y="3005304"/>
                <a:ext cx="769123" cy="128635"/>
              </a:xfrm>
              <a:custGeom>
                <a:avLst/>
                <a:gdLst>
                  <a:gd name="connsiteX0" fmla="*/ 1409189 w 1411831"/>
                  <a:gd name="connsiteY0" fmla="*/ 73007 h 236127"/>
                  <a:gd name="connsiteX1" fmla="*/ 1238730 w 1411831"/>
                  <a:gd name="connsiteY1" fmla="*/ 45257 h 236127"/>
                  <a:gd name="connsiteX2" fmla="*/ 1212963 w 1411831"/>
                  <a:gd name="connsiteY2" fmla="*/ 55168 h 236127"/>
                  <a:gd name="connsiteX3" fmla="*/ 385775 w 1411831"/>
                  <a:gd name="connsiteY3" fmla="*/ 55168 h 236127"/>
                  <a:gd name="connsiteX4" fmla="*/ 363972 w 1411831"/>
                  <a:gd name="connsiteY4" fmla="*/ 34687 h 236127"/>
                  <a:gd name="connsiteX5" fmla="*/ 340848 w 1411831"/>
                  <a:gd name="connsiteY5" fmla="*/ 12884 h 236127"/>
                  <a:gd name="connsiteX6" fmla="*/ 190870 w 1411831"/>
                  <a:gd name="connsiteY6" fmla="*/ 12884 h 236127"/>
                  <a:gd name="connsiteX7" fmla="*/ 165103 w 1411831"/>
                  <a:gd name="connsiteY7" fmla="*/ 991 h 236127"/>
                  <a:gd name="connsiteX8" fmla="*/ 31643 w 1411831"/>
                  <a:gd name="connsiteY8" fmla="*/ 991 h 236127"/>
                  <a:gd name="connsiteX9" fmla="*/ 1251 w 1411831"/>
                  <a:gd name="connsiteY9" fmla="*/ 34026 h 236127"/>
                  <a:gd name="connsiteX10" fmla="*/ 1251 w 1411831"/>
                  <a:gd name="connsiteY10" fmla="*/ 199860 h 236127"/>
                  <a:gd name="connsiteX11" fmla="*/ 37589 w 1411831"/>
                  <a:gd name="connsiteY11" fmla="*/ 234877 h 236127"/>
                  <a:gd name="connsiteX12" fmla="*/ 160478 w 1411831"/>
                  <a:gd name="connsiteY12" fmla="*/ 234877 h 236127"/>
                  <a:gd name="connsiteX13" fmla="*/ 192192 w 1411831"/>
                  <a:gd name="connsiteY13" fmla="*/ 222984 h 236127"/>
                  <a:gd name="connsiteX14" fmla="*/ 339526 w 1411831"/>
                  <a:gd name="connsiteY14" fmla="*/ 223645 h 236127"/>
                  <a:gd name="connsiteX15" fmla="*/ 363972 w 1411831"/>
                  <a:gd name="connsiteY15" fmla="*/ 199860 h 236127"/>
                  <a:gd name="connsiteX16" fmla="*/ 363311 w 1411831"/>
                  <a:gd name="connsiteY16" fmla="*/ 151629 h 236127"/>
                  <a:gd name="connsiteX17" fmla="*/ 386435 w 1411831"/>
                  <a:gd name="connsiteY17" fmla="*/ 126523 h 236127"/>
                  <a:gd name="connsiteX18" fmla="*/ 1203053 w 1411831"/>
                  <a:gd name="connsiteY18" fmla="*/ 126523 h 236127"/>
                  <a:gd name="connsiteX19" fmla="*/ 1230802 w 1411831"/>
                  <a:gd name="connsiteY19" fmla="*/ 145022 h 236127"/>
                  <a:gd name="connsiteX20" fmla="*/ 1339817 w 1411831"/>
                  <a:gd name="connsiteY20" fmla="*/ 196556 h 236127"/>
                  <a:gd name="connsiteX21" fmla="*/ 1411832 w 1411831"/>
                  <a:gd name="connsiteY21" fmla="*/ 124541 h 236127"/>
                  <a:gd name="connsiteX22" fmla="*/ 1411832 w 1411831"/>
                  <a:gd name="connsiteY22" fmla="*/ 76310 h 236127"/>
                  <a:gd name="connsiteX23" fmla="*/ 1409189 w 1411831"/>
                  <a:gd name="connsiteY23" fmla="*/ 73007 h 23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11831" h="236127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36CAA8C-CBDE-4BC9-ADAC-9B9B329BE1DC}"/>
                  </a:ext>
                </a:extLst>
              </p:cNvPr>
              <p:cNvSpPr/>
              <p:nvPr userDrawn="1"/>
            </p:nvSpPr>
            <p:spPr>
              <a:xfrm flipH="1">
                <a:off x="955830" y="4190397"/>
                <a:ext cx="643402" cy="634359"/>
              </a:xfrm>
              <a:custGeom>
                <a:avLst/>
                <a:gdLst>
                  <a:gd name="connsiteX0" fmla="*/ 1129160 w 1181053"/>
                  <a:gd name="connsiteY0" fmla="*/ 979148 h 1164453"/>
                  <a:gd name="connsiteX1" fmla="*/ 1108019 w 1181053"/>
                  <a:gd name="connsiteY1" fmla="*/ 942810 h 1164453"/>
                  <a:gd name="connsiteX2" fmla="*/ 1109340 w 1181053"/>
                  <a:gd name="connsiteY2" fmla="*/ 104390 h 1164453"/>
                  <a:gd name="connsiteX3" fmla="*/ 1074984 w 1181053"/>
                  <a:gd name="connsiteY3" fmla="*/ 71355 h 1164453"/>
                  <a:gd name="connsiteX4" fmla="*/ 383898 w 1181053"/>
                  <a:gd name="connsiteY4" fmla="*/ 72016 h 1164453"/>
                  <a:gd name="connsiteX5" fmla="*/ 349542 w 1181053"/>
                  <a:gd name="connsiteY5" fmla="*/ 69373 h 1164453"/>
                  <a:gd name="connsiteX6" fmla="*/ 348221 w 1181053"/>
                  <a:gd name="connsiteY6" fmla="*/ 1321 h 1164453"/>
                  <a:gd name="connsiteX7" fmla="*/ 337650 w 1181053"/>
                  <a:gd name="connsiteY7" fmla="*/ 1982 h 1164453"/>
                  <a:gd name="connsiteX8" fmla="*/ 32409 w 1181053"/>
                  <a:gd name="connsiteY8" fmla="*/ 0 h 1164453"/>
                  <a:gd name="connsiteX9" fmla="*/ 35 w 1181053"/>
                  <a:gd name="connsiteY9" fmla="*/ 30392 h 1164453"/>
                  <a:gd name="connsiteX10" fmla="*/ 35 w 1181053"/>
                  <a:gd name="connsiteY10" fmla="*/ 180369 h 1164453"/>
                  <a:gd name="connsiteX11" fmla="*/ 29766 w 1181053"/>
                  <a:gd name="connsiteY11" fmla="*/ 210101 h 1164453"/>
                  <a:gd name="connsiteX12" fmla="*/ 177101 w 1181053"/>
                  <a:gd name="connsiteY12" fmla="*/ 210101 h 1164453"/>
                  <a:gd name="connsiteX13" fmla="*/ 292062 w 1181053"/>
                  <a:gd name="connsiteY13" fmla="*/ 209440 h 1164453"/>
                  <a:gd name="connsiteX14" fmla="*/ 349542 w 1181053"/>
                  <a:gd name="connsiteY14" fmla="*/ 147996 h 1164453"/>
                  <a:gd name="connsiteX15" fmla="*/ 381256 w 1181053"/>
                  <a:gd name="connsiteY15" fmla="*/ 146014 h 1164453"/>
                  <a:gd name="connsiteX16" fmla="*/ 1021467 w 1181053"/>
                  <a:gd name="connsiteY16" fmla="*/ 145353 h 1164453"/>
                  <a:gd name="connsiteX17" fmla="*/ 1054502 w 1181053"/>
                  <a:gd name="connsiteY17" fmla="*/ 177066 h 1164453"/>
                  <a:gd name="connsiteX18" fmla="*/ 1054502 w 1181053"/>
                  <a:gd name="connsiteY18" fmla="*/ 945453 h 1164453"/>
                  <a:gd name="connsiteX19" fmla="*/ 1032699 w 1181053"/>
                  <a:gd name="connsiteY19" fmla="*/ 985755 h 1164453"/>
                  <a:gd name="connsiteX20" fmla="*/ 997022 w 1181053"/>
                  <a:gd name="connsiteY20" fmla="*/ 1102037 h 1164453"/>
                  <a:gd name="connsiteX21" fmla="*/ 1094805 w 1181053"/>
                  <a:gd name="connsiteY21" fmla="*/ 1164142 h 1164453"/>
                  <a:gd name="connsiteX22" fmla="*/ 1178712 w 1181053"/>
                  <a:gd name="connsiteY22" fmla="*/ 1090145 h 1164453"/>
                  <a:gd name="connsiteX23" fmla="*/ 1129160 w 1181053"/>
                  <a:gd name="connsiteY23" fmla="*/ 979148 h 116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81053" h="1164453">
                    <a:moveTo>
                      <a:pt x="1129160" y="979148"/>
                    </a:moveTo>
                    <a:cubicBezTo>
                      <a:pt x="1110001" y="971220"/>
                      <a:pt x="1108019" y="959988"/>
                      <a:pt x="1108019" y="942810"/>
                    </a:cubicBezTo>
                    <a:cubicBezTo>
                      <a:pt x="1108679" y="663337"/>
                      <a:pt x="1108019" y="383863"/>
                      <a:pt x="1109340" y="104390"/>
                    </a:cubicBezTo>
                    <a:cubicBezTo>
                      <a:pt x="1109340" y="75980"/>
                      <a:pt x="1100751" y="71355"/>
                      <a:pt x="1074984" y="71355"/>
                    </a:cubicBezTo>
                    <a:cubicBezTo>
                      <a:pt x="844402" y="72676"/>
                      <a:pt x="614480" y="72016"/>
                      <a:pt x="383898" y="72016"/>
                    </a:cubicBezTo>
                    <a:cubicBezTo>
                      <a:pt x="372666" y="72016"/>
                      <a:pt x="360774" y="73998"/>
                      <a:pt x="349542" y="69373"/>
                    </a:cubicBezTo>
                    <a:cubicBezTo>
                      <a:pt x="350863" y="46909"/>
                      <a:pt x="352845" y="23785"/>
                      <a:pt x="348221" y="1321"/>
                    </a:cubicBezTo>
                    <a:cubicBezTo>
                      <a:pt x="344917" y="1321"/>
                      <a:pt x="340953" y="1982"/>
                      <a:pt x="337650" y="1982"/>
                    </a:cubicBezTo>
                    <a:cubicBezTo>
                      <a:pt x="235903" y="1321"/>
                      <a:pt x="134156" y="1321"/>
                      <a:pt x="32409" y="0"/>
                    </a:cubicBezTo>
                    <a:cubicBezTo>
                      <a:pt x="9946" y="0"/>
                      <a:pt x="-626" y="5946"/>
                      <a:pt x="35" y="30392"/>
                    </a:cubicBezTo>
                    <a:cubicBezTo>
                      <a:pt x="1357" y="80605"/>
                      <a:pt x="1357" y="130157"/>
                      <a:pt x="35" y="180369"/>
                    </a:cubicBezTo>
                    <a:cubicBezTo>
                      <a:pt x="-626" y="202173"/>
                      <a:pt x="7964" y="210761"/>
                      <a:pt x="29766" y="210101"/>
                    </a:cubicBezTo>
                    <a:cubicBezTo>
                      <a:pt x="78658" y="209440"/>
                      <a:pt x="128210" y="210101"/>
                      <a:pt x="177101" y="210101"/>
                    </a:cubicBezTo>
                    <a:cubicBezTo>
                      <a:pt x="215421" y="210101"/>
                      <a:pt x="253741" y="209440"/>
                      <a:pt x="292062" y="209440"/>
                    </a:cubicBezTo>
                    <a:cubicBezTo>
                      <a:pt x="352845" y="209440"/>
                      <a:pt x="352845" y="209440"/>
                      <a:pt x="349542" y="147996"/>
                    </a:cubicBezTo>
                    <a:cubicBezTo>
                      <a:pt x="360113" y="147335"/>
                      <a:pt x="370684" y="146014"/>
                      <a:pt x="381256" y="146014"/>
                    </a:cubicBezTo>
                    <a:cubicBezTo>
                      <a:pt x="594660" y="146014"/>
                      <a:pt x="808063" y="146674"/>
                      <a:pt x="1021467" y="145353"/>
                    </a:cubicBezTo>
                    <a:cubicBezTo>
                      <a:pt x="1046574" y="145353"/>
                      <a:pt x="1054502" y="150638"/>
                      <a:pt x="1054502" y="177066"/>
                    </a:cubicBezTo>
                    <a:cubicBezTo>
                      <a:pt x="1053181" y="433415"/>
                      <a:pt x="1053842" y="689764"/>
                      <a:pt x="1054502" y="945453"/>
                    </a:cubicBezTo>
                    <a:cubicBezTo>
                      <a:pt x="1054502" y="964613"/>
                      <a:pt x="1049877" y="975184"/>
                      <a:pt x="1032699" y="985755"/>
                    </a:cubicBezTo>
                    <a:cubicBezTo>
                      <a:pt x="995701" y="1008219"/>
                      <a:pt x="982487" y="1057771"/>
                      <a:pt x="997022" y="1102037"/>
                    </a:cubicBezTo>
                    <a:cubicBezTo>
                      <a:pt x="1010897" y="1144322"/>
                      <a:pt x="1047895" y="1167446"/>
                      <a:pt x="1094805" y="1164142"/>
                    </a:cubicBezTo>
                    <a:cubicBezTo>
                      <a:pt x="1137089" y="1161499"/>
                      <a:pt x="1170784" y="1131768"/>
                      <a:pt x="1178712" y="1090145"/>
                    </a:cubicBezTo>
                    <a:cubicBezTo>
                      <a:pt x="1187962" y="1041914"/>
                      <a:pt x="1169463" y="996326"/>
                      <a:pt x="1129160" y="979148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FE059B7-412E-4650-8EF3-9B138089D6F0}"/>
                  </a:ext>
                </a:extLst>
              </p:cNvPr>
              <p:cNvSpPr/>
              <p:nvPr userDrawn="1"/>
            </p:nvSpPr>
            <p:spPr>
              <a:xfrm rot="16200000" flipH="1">
                <a:off x="1069293" y="1820916"/>
                <a:ext cx="748053" cy="311825"/>
              </a:xfrm>
              <a:custGeom>
                <a:avLst/>
                <a:gdLst>
                  <a:gd name="connsiteX0" fmla="*/ 99133 w 1373154"/>
                  <a:gd name="connsiteY0" fmla="*/ 196463 h 572397"/>
                  <a:gd name="connsiteX1" fmla="*/ 185023 w 1373154"/>
                  <a:gd name="connsiteY1" fmla="*/ 121805 h 572397"/>
                  <a:gd name="connsiteX2" fmla="*/ 216075 w 1373154"/>
                  <a:gd name="connsiteY2" fmla="*/ 100002 h 572397"/>
                  <a:gd name="connsiteX3" fmla="*/ 1238829 w 1373154"/>
                  <a:gd name="connsiteY3" fmla="*/ 100002 h 572397"/>
                  <a:gd name="connsiteX4" fmla="*/ 1265257 w 1373154"/>
                  <a:gd name="connsiteY4" fmla="*/ 101984 h 572397"/>
                  <a:gd name="connsiteX5" fmla="*/ 1264596 w 1373154"/>
                  <a:gd name="connsiteY5" fmla="*/ 200428 h 572397"/>
                  <a:gd name="connsiteX6" fmla="*/ 1243454 w 1373154"/>
                  <a:gd name="connsiteY6" fmla="*/ 221570 h 572397"/>
                  <a:gd name="connsiteX7" fmla="*/ 1164171 w 1373154"/>
                  <a:gd name="connsiteY7" fmla="*/ 223552 h 572397"/>
                  <a:gd name="connsiteX8" fmla="*/ 1164831 w 1373154"/>
                  <a:gd name="connsiteY8" fmla="*/ 258568 h 572397"/>
                  <a:gd name="connsiteX9" fmla="*/ 1158885 w 1373154"/>
                  <a:gd name="connsiteY9" fmla="*/ 525489 h 572397"/>
                  <a:gd name="connsiteX10" fmla="*/ 1207116 w 1373154"/>
                  <a:gd name="connsiteY10" fmla="*/ 572398 h 572397"/>
                  <a:gd name="connsiteX11" fmla="*/ 1324719 w 1373154"/>
                  <a:gd name="connsiteY11" fmla="*/ 572398 h 572397"/>
                  <a:gd name="connsiteX12" fmla="*/ 1372950 w 1373154"/>
                  <a:gd name="connsiteY12" fmla="*/ 522846 h 572397"/>
                  <a:gd name="connsiteX13" fmla="*/ 1367665 w 1373154"/>
                  <a:gd name="connsiteY13" fmla="*/ 224212 h 572397"/>
                  <a:gd name="connsiteX14" fmla="*/ 1335291 w 1373154"/>
                  <a:gd name="connsiteY14" fmla="*/ 185892 h 572397"/>
                  <a:gd name="connsiteX15" fmla="*/ 1335291 w 1373154"/>
                  <a:gd name="connsiteY15" fmla="*/ 53093 h 572397"/>
                  <a:gd name="connsiteX16" fmla="*/ 1306881 w 1373154"/>
                  <a:gd name="connsiteY16" fmla="*/ 27326 h 572397"/>
                  <a:gd name="connsiteX17" fmla="*/ 192951 w 1373154"/>
                  <a:gd name="connsiteY17" fmla="*/ 27986 h 572397"/>
                  <a:gd name="connsiteX18" fmla="*/ 143399 w 1373154"/>
                  <a:gd name="connsiteY18" fmla="*/ 14112 h 572397"/>
                  <a:gd name="connsiteX19" fmla="*/ 31081 w 1373154"/>
                  <a:gd name="connsiteY19" fmla="*/ 23362 h 572397"/>
                  <a:gd name="connsiteX20" fmla="*/ 7957 w 1373154"/>
                  <a:gd name="connsiteY20" fmla="*/ 139644 h 572397"/>
                  <a:gd name="connsiteX21" fmla="*/ 99133 w 1373154"/>
                  <a:gd name="connsiteY21" fmla="*/ 196463 h 57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3154" h="572397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6DA1E9E-C3EF-4052-B739-AB5261881BA3}"/>
                  </a:ext>
                </a:extLst>
              </p:cNvPr>
              <p:cNvSpPr/>
              <p:nvPr userDrawn="1"/>
            </p:nvSpPr>
            <p:spPr>
              <a:xfrm rot="16200000" flipH="1">
                <a:off x="1120766" y="2289790"/>
                <a:ext cx="497194" cy="459738"/>
              </a:xfrm>
              <a:custGeom>
                <a:avLst/>
                <a:gdLst>
                  <a:gd name="connsiteX0" fmla="*/ 96662 w 912667"/>
                  <a:gd name="connsiteY0" fmla="*/ 195773 h 843913"/>
                  <a:gd name="connsiteX1" fmla="*/ 186517 w 912667"/>
                  <a:gd name="connsiteY1" fmla="*/ 119133 h 843913"/>
                  <a:gd name="connsiteX2" fmla="*/ 210302 w 912667"/>
                  <a:gd name="connsiteY2" fmla="*/ 99312 h 843913"/>
                  <a:gd name="connsiteX3" fmla="*/ 759338 w 912667"/>
                  <a:gd name="connsiteY3" fmla="*/ 99312 h 843913"/>
                  <a:gd name="connsiteX4" fmla="*/ 783123 w 912667"/>
                  <a:gd name="connsiteY4" fmla="*/ 123758 h 843913"/>
                  <a:gd name="connsiteX5" fmla="*/ 782462 w 912667"/>
                  <a:gd name="connsiteY5" fmla="*/ 434284 h 843913"/>
                  <a:gd name="connsiteX6" fmla="*/ 724321 w 912667"/>
                  <a:gd name="connsiteY6" fmla="*/ 492425 h 843913"/>
                  <a:gd name="connsiteX7" fmla="*/ 701197 w 912667"/>
                  <a:gd name="connsiteY7" fmla="*/ 517531 h 843913"/>
                  <a:gd name="connsiteX8" fmla="*/ 701197 w 912667"/>
                  <a:gd name="connsiteY8" fmla="*/ 667508 h 843913"/>
                  <a:gd name="connsiteX9" fmla="*/ 704500 w 912667"/>
                  <a:gd name="connsiteY9" fmla="*/ 665526 h 843913"/>
                  <a:gd name="connsiteX10" fmla="*/ 702518 w 912667"/>
                  <a:gd name="connsiteY10" fmla="*/ 820789 h 843913"/>
                  <a:gd name="connsiteX11" fmla="*/ 724982 w 912667"/>
                  <a:gd name="connsiteY11" fmla="*/ 843914 h 843913"/>
                  <a:gd name="connsiteX12" fmla="*/ 888173 w 912667"/>
                  <a:gd name="connsiteY12" fmla="*/ 843914 h 843913"/>
                  <a:gd name="connsiteX13" fmla="*/ 911958 w 912667"/>
                  <a:gd name="connsiteY13" fmla="*/ 819468 h 843913"/>
                  <a:gd name="connsiteX14" fmla="*/ 910637 w 912667"/>
                  <a:gd name="connsiteY14" fmla="*/ 672133 h 843913"/>
                  <a:gd name="connsiteX15" fmla="*/ 910637 w 912667"/>
                  <a:gd name="connsiteY15" fmla="*/ 672133 h 843913"/>
                  <a:gd name="connsiteX16" fmla="*/ 911958 w 912667"/>
                  <a:gd name="connsiteY16" fmla="*/ 666848 h 843913"/>
                  <a:gd name="connsiteX17" fmla="*/ 912619 w 912667"/>
                  <a:gd name="connsiteY17" fmla="*/ 522156 h 843913"/>
                  <a:gd name="connsiteX18" fmla="*/ 883548 w 912667"/>
                  <a:gd name="connsiteY18" fmla="*/ 493085 h 843913"/>
                  <a:gd name="connsiteX19" fmla="*/ 855799 w 912667"/>
                  <a:gd name="connsiteY19" fmla="*/ 464676 h 843913"/>
                  <a:gd name="connsiteX20" fmla="*/ 856460 w 912667"/>
                  <a:gd name="connsiteY20" fmla="*/ 82134 h 843913"/>
                  <a:gd name="connsiteX21" fmla="*/ 818800 w 912667"/>
                  <a:gd name="connsiteY21" fmla="*/ 45796 h 843913"/>
                  <a:gd name="connsiteX22" fmla="*/ 203034 w 912667"/>
                  <a:gd name="connsiteY22" fmla="*/ 45796 h 843913"/>
                  <a:gd name="connsiteX23" fmla="*/ 166035 w 912667"/>
                  <a:gd name="connsiteY23" fmla="*/ 31260 h 843913"/>
                  <a:gd name="connsiteX24" fmla="*/ 48432 w 912667"/>
                  <a:gd name="connsiteY24" fmla="*/ 11440 h 843913"/>
                  <a:gd name="connsiteX25" fmla="*/ 4165 w 912667"/>
                  <a:gd name="connsiteY25" fmla="*/ 127722 h 843913"/>
                  <a:gd name="connsiteX26" fmla="*/ 96662 w 912667"/>
                  <a:gd name="connsiteY26" fmla="*/ 195773 h 84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2667" h="843913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AE258E7-1627-4F85-BE58-CE26AE080072}"/>
                  </a:ext>
                </a:extLst>
              </p:cNvPr>
              <p:cNvSpPr/>
              <p:nvPr userDrawn="1"/>
            </p:nvSpPr>
            <p:spPr>
              <a:xfrm flipH="1">
                <a:off x="830109" y="3801796"/>
                <a:ext cx="769123" cy="128635"/>
              </a:xfrm>
              <a:custGeom>
                <a:avLst/>
                <a:gdLst>
                  <a:gd name="connsiteX0" fmla="*/ 1409189 w 1411831"/>
                  <a:gd name="connsiteY0" fmla="*/ 73007 h 236127"/>
                  <a:gd name="connsiteX1" fmla="*/ 1238730 w 1411831"/>
                  <a:gd name="connsiteY1" fmla="*/ 45257 h 236127"/>
                  <a:gd name="connsiteX2" fmla="*/ 1212963 w 1411831"/>
                  <a:gd name="connsiteY2" fmla="*/ 55168 h 236127"/>
                  <a:gd name="connsiteX3" fmla="*/ 385775 w 1411831"/>
                  <a:gd name="connsiteY3" fmla="*/ 55168 h 236127"/>
                  <a:gd name="connsiteX4" fmla="*/ 363972 w 1411831"/>
                  <a:gd name="connsiteY4" fmla="*/ 34687 h 236127"/>
                  <a:gd name="connsiteX5" fmla="*/ 340848 w 1411831"/>
                  <a:gd name="connsiteY5" fmla="*/ 12884 h 236127"/>
                  <a:gd name="connsiteX6" fmla="*/ 190870 w 1411831"/>
                  <a:gd name="connsiteY6" fmla="*/ 12884 h 236127"/>
                  <a:gd name="connsiteX7" fmla="*/ 165103 w 1411831"/>
                  <a:gd name="connsiteY7" fmla="*/ 991 h 236127"/>
                  <a:gd name="connsiteX8" fmla="*/ 31643 w 1411831"/>
                  <a:gd name="connsiteY8" fmla="*/ 991 h 236127"/>
                  <a:gd name="connsiteX9" fmla="*/ 1251 w 1411831"/>
                  <a:gd name="connsiteY9" fmla="*/ 34026 h 236127"/>
                  <a:gd name="connsiteX10" fmla="*/ 1251 w 1411831"/>
                  <a:gd name="connsiteY10" fmla="*/ 199860 h 236127"/>
                  <a:gd name="connsiteX11" fmla="*/ 37589 w 1411831"/>
                  <a:gd name="connsiteY11" fmla="*/ 234877 h 236127"/>
                  <a:gd name="connsiteX12" fmla="*/ 160478 w 1411831"/>
                  <a:gd name="connsiteY12" fmla="*/ 234877 h 236127"/>
                  <a:gd name="connsiteX13" fmla="*/ 192192 w 1411831"/>
                  <a:gd name="connsiteY13" fmla="*/ 222984 h 236127"/>
                  <a:gd name="connsiteX14" fmla="*/ 339526 w 1411831"/>
                  <a:gd name="connsiteY14" fmla="*/ 223645 h 236127"/>
                  <a:gd name="connsiteX15" fmla="*/ 363972 w 1411831"/>
                  <a:gd name="connsiteY15" fmla="*/ 199860 h 236127"/>
                  <a:gd name="connsiteX16" fmla="*/ 363311 w 1411831"/>
                  <a:gd name="connsiteY16" fmla="*/ 151629 h 236127"/>
                  <a:gd name="connsiteX17" fmla="*/ 386435 w 1411831"/>
                  <a:gd name="connsiteY17" fmla="*/ 126523 h 236127"/>
                  <a:gd name="connsiteX18" fmla="*/ 1203053 w 1411831"/>
                  <a:gd name="connsiteY18" fmla="*/ 126523 h 236127"/>
                  <a:gd name="connsiteX19" fmla="*/ 1230802 w 1411831"/>
                  <a:gd name="connsiteY19" fmla="*/ 145022 h 236127"/>
                  <a:gd name="connsiteX20" fmla="*/ 1339817 w 1411831"/>
                  <a:gd name="connsiteY20" fmla="*/ 196556 h 236127"/>
                  <a:gd name="connsiteX21" fmla="*/ 1411832 w 1411831"/>
                  <a:gd name="connsiteY21" fmla="*/ 124541 h 236127"/>
                  <a:gd name="connsiteX22" fmla="*/ 1411832 w 1411831"/>
                  <a:gd name="connsiteY22" fmla="*/ 76310 h 236127"/>
                  <a:gd name="connsiteX23" fmla="*/ 1409189 w 1411831"/>
                  <a:gd name="connsiteY23" fmla="*/ 73007 h 23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11831" h="236127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88BC822-45B5-4649-B16E-C559A55EB449}"/>
                  </a:ext>
                </a:extLst>
              </p:cNvPr>
              <p:cNvSpPr/>
              <p:nvPr userDrawn="1"/>
            </p:nvSpPr>
            <p:spPr>
              <a:xfrm rot="16200000" flipH="1">
                <a:off x="1066573" y="3025173"/>
                <a:ext cx="121315" cy="944002"/>
              </a:xfrm>
              <a:custGeom>
                <a:avLst/>
                <a:gdLst>
                  <a:gd name="connsiteX0" fmla="*/ 85722 w 222690"/>
                  <a:gd name="connsiteY0" fmla="*/ 193430 h 1732846"/>
                  <a:gd name="connsiteX1" fmla="*/ 104882 w 222690"/>
                  <a:gd name="connsiteY1" fmla="*/ 219858 h 1732846"/>
                  <a:gd name="connsiteX2" fmla="*/ 104882 w 222690"/>
                  <a:gd name="connsiteY2" fmla="*/ 860070 h 1732846"/>
                  <a:gd name="connsiteX3" fmla="*/ 105543 w 222690"/>
                  <a:gd name="connsiteY3" fmla="*/ 1355591 h 1732846"/>
                  <a:gd name="connsiteX4" fmla="*/ 80437 w 222690"/>
                  <a:gd name="connsiteY4" fmla="*/ 1382018 h 1732846"/>
                  <a:gd name="connsiteX5" fmla="*/ 13706 w 222690"/>
                  <a:gd name="connsiteY5" fmla="*/ 1384000 h 1732846"/>
                  <a:gd name="connsiteX6" fmla="*/ 14367 w 222690"/>
                  <a:gd name="connsiteY6" fmla="*/ 1416374 h 1732846"/>
                  <a:gd name="connsiteX7" fmla="*/ 8421 w 222690"/>
                  <a:gd name="connsiteY7" fmla="*/ 1685937 h 1732846"/>
                  <a:gd name="connsiteX8" fmla="*/ 56652 w 222690"/>
                  <a:gd name="connsiteY8" fmla="*/ 1732847 h 1732846"/>
                  <a:gd name="connsiteX9" fmla="*/ 174255 w 222690"/>
                  <a:gd name="connsiteY9" fmla="*/ 1732847 h 1732846"/>
                  <a:gd name="connsiteX10" fmla="*/ 222486 w 222690"/>
                  <a:gd name="connsiteY10" fmla="*/ 1683295 h 1732846"/>
                  <a:gd name="connsiteX11" fmla="*/ 217200 w 222690"/>
                  <a:gd name="connsiteY11" fmla="*/ 1384661 h 1732846"/>
                  <a:gd name="connsiteX12" fmla="*/ 196058 w 222690"/>
                  <a:gd name="connsiteY12" fmla="*/ 1382018 h 1732846"/>
                  <a:gd name="connsiteX13" fmla="*/ 158398 w 222690"/>
                  <a:gd name="connsiteY13" fmla="*/ 1343037 h 1732846"/>
                  <a:gd name="connsiteX14" fmla="*/ 158398 w 222690"/>
                  <a:gd name="connsiteY14" fmla="*/ 215233 h 1732846"/>
                  <a:gd name="connsiteX15" fmla="*/ 174916 w 222690"/>
                  <a:gd name="connsiteY15" fmla="*/ 147843 h 1732846"/>
                  <a:gd name="connsiteX16" fmla="*/ 161041 w 222690"/>
                  <a:gd name="connsiteY16" fmla="*/ 26275 h 1732846"/>
                  <a:gd name="connsiteX17" fmla="*/ 48723 w 222690"/>
                  <a:gd name="connsiteY17" fmla="*/ 9758 h 1732846"/>
                  <a:gd name="connsiteX18" fmla="*/ 1814 w 222690"/>
                  <a:gd name="connsiteY18" fmla="*/ 117451 h 1732846"/>
                  <a:gd name="connsiteX19" fmla="*/ 85722 w 222690"/>
                  <a:gd name="connsiteY19" fmla="*/ 193430 h 173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2690" h="1732846">
                    <a:moveTo>
                      <a:pt x="85722" y="193430"/>
                    </a:moveTo>
                    <a:cubicBezTo>
                      <a:pt x="107525" y="194752"/>
                      <a:pt x="104882" y="205984"/>
                      <a:pt x="104882" y="219858"/>
                    </a:cubicBezTo>
                    <a:cubicBezTo>
                      <a:pt x="104882" y="433262"/>
                      <a:pt x="104882" y="646666"/>
                      <a:pt x="104882" y="860070"/>
                    </a:cubicBezTo>
                    <a:cubicBezTo>
                      <a:pt x="104882" y="1025244"/>
                      <a:pt x="104882" y="1190417"/>
                      <a:pt x="105543" y="1355591"/>
                    </a:cubicBezTo>
                    <a:cubicBezTo>
                      <a:pt x="105543" y="1374751"/>
                      <a:pt x="101579" y="1382679"/>
                      <a:pt x="80437" y="1382018"/>
                    </a:cubicBezTo>
                    <a:cubicBezTo>
                      <a:pt x="58634" y="1381358"/>
                      <a:pt x="36170" y="1378715"/>
                      <a:pt x="13706" y="1384000"/>
                    </a:cubicBezTo>
                    <a:cubicBezTo>
                      <a:pt x="13706" y="1394571"/>
                      <a:pt x="14367" y="1405143"/>
                      <a:pt x="14367" y="1416374"/>
                    </a:cubicBezTo>
                    <a:cubicBezTo>
                      <a:pt x="18331" y="1506229"/>
                      <a:pt x="6439" y="1596083"/>
                      <a:pt x="8421" y="1685937"/>
                    </a:cubicBezTo>
                    <a:cubicBezTo>
                      <a:pt x="9742" y="1732847"/>
                      <a:pt x="8421" y="1732847"/>
                      <a:pt x="56652" y="1732847"/>
                    </a:cubicBezTo>
                    <a:cubicBezTo>
                      <a:pt x="95633" y="1732847"/>
                      <a:pt x="135274" y="1732847"/>
                      <a:pt x="174255" y="1732847"/>
                    </a:cubicBezTo>
                    <a:cubicBezTo>
                      <a:pt x="221825" y="1732847"/>
                      <a:pt x="221164" y="1732847"/>
                      <a:pt x="222486" y="1683295"/>
                    </a:cubicBezTo>
                    <a:cubicBezTo>
                      <a:pt x="224468" y="1583530"/>
                      <a:pt x="211254" y="1484426"/>
                      <a:pt x="217200" y="1384661"/>
                    </a:cubicBezTo>
                    <a:cubicBezTo>
                      <a:pt x="209933" y="1384000"/>
                      <a:pt x="203326" y="1382018"/>
                      <a:pt x="196058" y="1382018"/>
                    </a:cubicBezTo>
                    <a:cubicBezTo>
                      <a:pt x="158398" y="1381358"/>
                      <a:pt x="158398" y="1381358"/>
                      <a:pt x="158398" y="1343037"/>
                    </a:cubicBezTo>
                    <a:cubicBezTo>
                      <a:pt x="158398" y="967103"/>
                      <a:pt x="158398" y="591168"/>
                      <a:pt x="158398" y="215233"/>
                    </a:cubicBezTo>
                    <a:cubicBezTo>
                      <a:pt x="158398" y="190788"/>
                      <a:pt x="160380" y="169645"/>
                      <a:pt x="174916" y="147843"/>
                    </a:cubicBezTo>
                    <a:cubicBezTo>
                      <a:pt x="199362" y="110844"/>
                      <a:pt x="190772" y="56667"/>
                      <a:pt x="161041" y="26275"/>
                    </a:cubicBezTo>
                    <a:cubicBezTo>
                      <a:pt x="133953" y="-814"/>
                      <a:pt x="84401" y="-8081"/>
                      <a:pt x="48723" y="9758"/>
                    </a:cubicBezTo>
                    <a:cubicBezTo>
                      <a:pt x="12385" y="28918"/>
                      <a:pt x="-6114" y="71202"/>
                      <a:pt x="1814" y="117451"/>
                    </a:cubicBezTo>
                    <a:cubicBezTo>
                      <a:pt x="9742" y="161717"/>
                      <a:pt x="39474" y="190127"/>
                      <a:pt x="85722" y="193430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81BE720-6521-4FDD-8C3B-B24385FF18AE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9293" y="4830746"/>
                <a:ext cx="748053" cy="311825"/>
              </a:xfrm>
              <a:custGeom>
                <a:avLst/>
                <a:gdLst>
                  <a:gd name="connsiteX0" fmla="*/ 99133 w 1373154"/>
                  <a:gd name="connsiteY0" fmla="*/ 196463 h 572397"/>
                  <a:gd name="connsiteX1" fmla="*/ 185023 w 1373154"/>
                  <a:gd name="connsiteY1" fmla="*/ 121805 h 572397"/>
                  <a:gd name="connsiteX2" fmla="*/ 216075 w 1373154"/>
                  <a:gd name="connsiteY2" fmla="*/ 100002 h 572397"/>
                  <a:gd name="connsiteX3" fmla="*/ 1238829 w 1373154"/>
                  <a:gd name="connsiteY3" fmla="*/ 100002 h 572397"/>
                  <a:gd name="connsiteX4" fmla="*/ 1265257 w 1373154"/>
                  <a:gd name="connsiteY4" fmla="*/ 101984 h 572397"/>
                  <a:gd name="connsiteX5" fmla="*/ 1264596 w 1373154"/>
                  <a:gd name="connsiteY5" fmla="*/ 200428 h 572397"/>
                  <a:gd name="connsiteX6" fmla="*/ 1243454 w 1373154"/>
                  <a:gd name="connsiteY6" fmla="*/ 221570 h 572397"/>
                  <a:gd name="connsiteX7" fmla="*/ 1164171 w 1373154"/>
                  <a:gd name="connsiteY7" fmla="*/ 223552 h 572397"/>
                  <a:gd name="connsiteX8" fmla="*/ 1164831 w 1373154"/>
                  <a:gd name="connsiteY8" fmla="*/ 258568 h 572397"/>
                  <a:gd name="connsiteX9" fmla="*/ 1158885 w 1373154"/>
                  <a:gd name="connsiteY9" fmla="*/ 525489 h 572397"/>
                  <a:gd name="connsiteX10" fmla="*/ 1207116 w 1373154"/>
                  <a:gd name="connsiteY10" fmla="*/ 572398 h 572397"/>
                  <a:gd name="connsiteX11" fmla="*/ 1324719 w 1373154"/>
                  <a:gd name="connsiteY11" fmla="*/ 572398 h 572397"/>
                  <a:gd name="connsiteX12" fmla="*/ 1372950 w 1373154"/>
                  <a:gd name="connsiteY12" fmla="*/ 522846 h 572397"/>
                  <a:gd name="connsiteX13" fmla="*/ 1367665 w 1373154"/>
                  <a:gd name="connsiteY13" fmla="*/ 224212 h 572397"/>
                  <a:gd name="connsiteX14" fmla="*/ 1335291 w 1373154"/>
                  <a:gd name="connsiteY14" fmla="*/ 185892 h 572397"/>
                  <a:gd name="connsiteX15" fmla="*/ 1335291 w 1373154"/>
                  <a:gd name="connsiteY15" fmla="*/ 53093 h 572397"/>
                  <a:gd name="connsiteX16" fmla="*/ 1306881 w 1373154"/>
                  <a:gd name="connsiteY16" fmla="*/ 27326 h 572397"/>
                  <a:gd name="connsiteX17" fmla="*/ 192951 w 1373154"/>
                  <a:gd name="connsiteY17" fmla="*/ 27986 h 572397"/>
                  <a:gd name="connsiteX18" fmla="*/ 143399 w 1373154"/>
                  <a:gd name="connsiteY18" fmla="*/ 14112 h 572397"/>
                  <a:gd name="connsiteX19" fmla="*/ 31081 w 1373154"/>
                  <a:gd name="connsiteY19" fmla="*/ 23362 h 572397"/>
                  <a:gd name="connsiteX20" fmla="*/ 7957 w 1373154"/>
                  <a:gd name="connsiteY20" fmla="*/ 139644 h 572397"/>
                  <a:gd name="connsiteX21" fmla="*/ 99133 w 1373154"/>
                  <a:gd name="connsiteY21" fmla="*/ 196463 h 57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3154" h="572397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41B19ED-3589-4DE1-A150-B99140988B50}"/>
                </a:ext>
              </a:extLst>
            </p:cNvPr>
            <p:cNvGrpSpPr/>
            <p:nvPr userDrawn="1"/>
          </p:nvGrpSpPr>
          <p:grpSpPr>
            <a:xfrm>
              <a:off x="4782728" y="2208743"/>
              <a:ext cx="1206268" cy="3147897"/>
              <a:chOff x="4889732" y="2208743"/>
              <a:chExt cx="1206268" cy="3147897"/>
            </a:xfrm>
            <a:grp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8C970CA-0C4B-42C4-B0C7-EB4872CFDF25}"/>
                  </a:ext>
                </a:extLst>
              </p:cNvPr>
              <p:cNvSpPr/>
              <p:nvPr userDrawn="1"/>
            </p:nvSpPr>
            <p:spPr>
              <a:xfrm flipH="1">
                <a:off x="4889732" y="2408235"/>
                <a:ext cx="1206268" cy="720041"/>
              </a:xfrm>
              <a:custGeom>
                <a:avLst/>
                <a:gdLst>
                  <a:gd name="connsiteX0" fmla="*/ 1864067 w 2214270"/>
                  <a:gd name="connsiteY0" fmla="*/ 1293985 h 1321734"/>
                  <a:gd name="connsiteX1" fmla="*/ 1891816 w 2214270"/>
                  <a:gd name="connsiteY1" fmla="*/ 1319752 h 1321734"/>
                  <a:gd name="connsiteX2" fmla="*/ 2041794 w 2214270"/>
                  <a:gd name="connsiteY2" fmla="*/ 1321734 h 1321734"/>
                  <a:gd name="connsiteX3" fmla="*/ 2185825 w 2214270"/>
                  <a:gd name="connsiteY3" fmla="*/ 1321074 h 1321734"/>
                  <a:gd name="connsiteX4" fmla="*/ 2214235 w 2214270"/>
                  <a:gd name="connsiteY4" fmla="*/ 1292663 h 1321734"/>
                  <a:gd name="connsiteX5" fmla="*/ 2214235 w 2214270"/>
                  <a:gd name="connsiteY5" fmla="*/ 1135418 h 1321734"/>
                  <a:gd name="connsiteX6" fmla="*/ 2185825 w 2214270"/>
                  <a:gd name="connsiteY6" fmla="*/ 1107009 h 1321734"/>
                  <a:gd name="connsiteX7" fmla="*/ 2041794 w 2214270"/>
                  <a:gd name="connsiteY7" fmla="*/ 1106348 h 1321734"/>
                  <a:gd name="connsiteX8" fmla="*/ 1908334 w 2214270"/>
                  <a:gd name="connsiteY8" fmla="*/ 1108330 h 1321734"/>
                  <a:gd name="connsiteX9" fmla="*/ 1866049 w 2214270"/>
                  <a:gd name="connsiteY9" fmla="*/ 1150614 h 1321734"/>
                  <a:gd name="connsiteX10" fmla="*/ 1834336 w 2214270"/>
                  <a:gd name="connsiteY10" fmla="*/ 1183649 h 1321734"/>
                  <a:gd name="connsiteX11" fmla="*/ 170710 w 2214270"/>
                  <a:gd name="connsiteY11" fmla="*/ 1183649 h 1321734"/>
                  <a:gd name="connsiteX12" fmla="*/ 139657 w 2214270"/>
                  <a:gd name="connsiteY12" fmla="*/ 1153257 h 1321734"/>
                  <a:gd name="connsiteX13" fmla="*/ 139657 w 2214270"/>
                  <a:gd name="connsiteY13" fmla="*/ 213090 h 1321734"/>
                  <a:gd name="connsiteX14" fmla="*/ 157496 w 2214270"/>
                  <a:gd name="connsiteY14" fmla="*/ 172127 h 1321734"/>
                  <a:gd name="connsiteX15" fmla="*/ 179959 w 2214270"/>
                  <a:gd name="connsiteY15" fmla="*/ 53863 h 1321734"/>
                  <a:gd name="connsiteX16" fmla="*/ 86801 w 2214270"/>
                  <a:gd name="connsiteY16" fmla="*/ 347 h 1321734"/>
                  <a:gd name="connsiteX17" fmla="*/ 3554 w 2214270"/>
                  <a:gd name="connsiteY17" fmla="*/ 71702 h 1321734"/>
                  <a:gd name="connsiteX18" fmla="*/ 44517 w 2214270"/>
                  <a:gd name="connsiteY18" fmla="*/ 181377 h 1321734"/>
                  <a:gd name="connsiteX19" fmla="*/ 66981 w 2214270"/>
                  <a:gd name="connsiteY19" fmla="*/ 223661 h 1321734"/>
                  <a:gd name="connsiteX20" fmla="*/ 66320 w 2214270"/>
                  <a:gd name="connsiteY20" fmla="*/ 1222630 h 1321734"/>
                  <a:gd name="connsiteX21" fmla="*/ 100676 w 2214270"/>
                  <a:gd name="connsiteY21" fmla="*/ 1256325 h 1321734"/>
                  <a:gd name="connsiteX22" fmla="*/ 1825747 w 2214270"/>
                  <a:gd name="connsiteY22" fmla="*/ 1255665 h 1321734"/>
                  <a:gd name="connsiteX23" fmla="*/ 1864067 w 2214270"/>
                  <a:gd name="connsiteY23" fmla="*/ 1293985 h 132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14270" h="1321734">
                    <a:moveTo>
                      <a:pt x="1864067" y="1293985"/>
                    </a:moveTo>
                    <a:cubicBezTo>
                      <a:pt x="1862746" y="1317109"/>
                      <a:pt x="1872656" y="1319752"/>
                      <a:pt x="1891816" y="1319752"/>
                    </a:cubicBezTo>
                    <a:cubicBezTo>
                      <a:pt x="1942029" y="1319752"/>
                      <a:pt x="1991581" y="1316449"/>
                      <a:pt x="2041794" y="1321734"/>
                    </a:cubicBezTo>
                    <a:cubicBezTo>
                      <a:pt x="2090024" y="1321734"/>
                      <a:pt x="2137595" y="1320413"/>
                      <a:pt x="2185825" y="1321074"/>
                    </a:cubicBezTo>
                    <a:cubicBezTo>
                      <a:pt x="2206307" y="1321074"/>
                      <a:pt x="2214235" y="1313145"/>
                      <a:pt x="2214235" y="1292663"/>
                    </a:cubicBezTo>
                    <a:cubicBezTo>
                      <a:pt x="2213574" y="1240469"/>
                      <a:pt x="2213574" y="1187613"/>
                      <a:pt x="2214235" y="1135418"/>
                    </a:cubicBezTo>
                    <a:cubicBezTo>
                      <a:pt x="2214896" y="1114276"/>
                      <a:pt x="2206307" y="1107009"/>
                      <a:pt x="2185825" y="1107009"/>
                    </a:cubicBezTo>
                    <a:cubicBezTo>
                      <a:pt x="2137595" y="1107669"/>
                      <a:pt x="2090024" y="1107009"/>
                      <a:pt x="2041794" y="1106348"/>
                    </a:cubicBezTo>
                    <a:cubicBezTo>
                      <a:pt x="1997527" y="1107009"/>
                      <a:pt x="1952600" y="1107669"/>
                      <a:pt x="1908334" y="1108330"/>
                    </a:cubicBezTo>
                    <a:cubicBezTo>
                      <a:pt x="1865389" y="1108330"/>
                      <a:pt x="1864067" y="1108330"/>
                      <a:pt x="1866049" y="1150614"/>
                    </a:cubicBezTo>
                    <a:cubicBezTo>
                      <a:pt x="1867371" y="1175721"/>
                      <a:pt x="1861425" y="1183649"/>
                      <a:pt x="1834336" y="1183649"/>
                    </a:cubicBezTo>
                    <a:cubicBezTo>
                      <a:pt x="1280014" y="1182988"/>
                      <a:pt x="725692" y="1182988"/>
                      <a:pt x="170710" y="1183649"/>
                    </a:cubicBezTo>
                    <a:cubicBezTo>
                      <a:pt x="146925" y="1183649"/>
                      <a:pt x="139657" y="1178364"/>
                      <a:pt x="139657" y="1153257"/>
                    </a:cubicBezTo>
                    <a:cubicBezTo>
                      <a:pt x="140318" y="840089"/>
                      <a:pt x="140318" y="526259"/>
                      <a:pt x="139657" y="213090"/>
                    </a:cubicBezTo>
                    <a:cubicBezTo>
                      <a:pt x="139657" y="195912"/>
                      <a:pt x="142960" y="184020"/>
                      <a:pt x="157496" y="172127"/>
                    </a:cubicBezTo>
                    <a:cubicBezTo>
                      <a:pt x="189870" y="145699"/>
                      <a:pt x="198459" y="94826"/>
                      <a:pt x="179959" y="53863"/>
                    </a:cubicBezTo>
                    <a:cubicBezTo>
                      <a:pt x="163442" y="17525"/>
                      <a:pt x="128425" y="-2957"/>
                      <a:pt x="86801" y="347"/>
                    </a:cubicBezTo>
                    <a:cubicBezTo>
                      <a:pt x="43856" y="3650"/>
                      <a:pt x="14786" y="28757"/>
                      <a:pt x="3554" y="71702"/>
                    </a:cubicBezTo>
                    <a:cubicBezTo>
                      <a:pt x="-7678" y="114647"/>
                      <a:pt x="8179" y="162217"/>
                      <a:pt x="44517" y="181377"/>
                    </a:cubicBezTo>
                    <a:cubicBezTo>
                      <a:pt x="64338" y="191948"/>
                      <a:pt x="66981" y="204501"/>
                      <a:pt x="66981" y="223661"/>
                    </a:cubicBezTo>
                    <a:cubicBezTo>
                      <a:pt x="66320" y="556651"/>
                      <a:pt x="66981" y="889641"/>
                      <a:pt x="66320" y="1222630"/>
                    </a:cubicBezTo>
                    <a:cubicBezTo>
                      <a:pt x="66320" y="1250379"/>
                      <a:pt x="73588" y="1256325"/>
                      <a:pt x="100676" y="1256325"/>
                    </a:cubicBezTo>
                    <a:cubicBezTo>
                      <a:pt x="675479" y="1255665"/>
                      <a:pt x="1250944" y="1255665"/>
                      <a:pt x="1825747" y="1255665"/>
                    </a:cubicBezTo>
                    <a:cubicBezTo>
                      <a:pt x="1864067" y="1256325"/>
                      <a:pt x="1866049" y="1256325"/>
                      <a:pt x="1864067" y="1293985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8F1CF96-44F7-4DA4-BD14-9FC77FB267D1}"/>
                  </a:ext>
                </a:extLst>
              </p:cNvPr>
              <p:cNvSpPr/>
              <p:nvPr userDrawn="1"/>
            </p:nvSpPr>
            <p:spPr>
              <a:xfrm flipH="1">
                <a:off x="4889732" y="3803842"/>
                <a:ext cx="862897" cy="590574"/>
              </a:xfrm>
              <a:custGeom>
                <a:avLst/>
                <a:gdLst>
                  <a:gd name="connsiteX0" fmla="*/ 162118 w 1583966"/>
                  <a:gd name="connsiteY0" fmla="*/ 885330 h 1084079"/>
                  <a:gd name="connsiteX1" fmla="*/ 162118 w 1583966"/>
                  <a:gd name="connsiteY1" fmla="*/ 156584 h 1084079"/>
                  <a:gd name="connsiteX2" fmla="*/ 154851 w 1583966"/>
                  <a:gd name="connsiteY2" fmla="*/ 110336 h 1084079"/>
                  <a:gd name="connsiteX3" fmla="*/ 166083 w 1583966"/>
                  <a:gd name="connsiteY3" fmla="*/ 108354 h 1084079"/>
                  <a:gd name="connsiteX4" fmla="*/ 1213282 w 1583966"/>
                  <a:gd name="connsiteY4" fmla="*/ 107693 h 1084079"/>
                  <a:gd name="connsiteX5" fmla="*/ 1235085 w 1583966"/>
                  <a:gd name="connsiteY5" fmla="*/ 130817 h 1084079"/>
                  <a:gd name="connsiteX6" fmla="*/ 1234424 w 1583966"/>
                  <a:gd name="connsiteY6" fmla="*/ 189619 h 1084079"/>
                  <a:gd name="connsiteX7" fmla="*/ 1255566 w 1583966"/>
                  <a:gd name="connsiteY7" fmla="*/ 210761 h 1084079"/>
                  <a:gd name="connsiteX8" fmla="*/ 1410829 w 1583966"/>
                  <a:gd name="connsiteY8" fmla="*/ 211422 h 1084079"/>
                  <a:gd name="connsiteX9" fmla="*/ 1555521 w 1583966"/>
                  <a:gd name="connsiteY9" fmla="*/ 210761 h 1084079"/>
                  <a:gd name="connsiteX10" fmla="*/ 1583931 w 1583966"/>
                  <a:gd name="connsiteY10" fmla="*/ 182351 h 1084079"/>
                  <a:gd name="connsiteX11" fmla="*/ 1583931 w 1583966"/>
                  <a:gd name="connsiteY11" fmla="*/ 29731 h 1084079"/>
                  <a:gd name="connsiteX12" fmla="*/ 1552878 w 1583966"/>
                  <a:gd name="connsiteY12" fmla="*/ 661 h 1084079"/>
                  <a:gd name="connsiteX13" fmla="*/ 1405544 w 1583966"/>
                  <a:gd name="connsiteY13" fmla="*/ 661 h 1084079"/>
                  <a:gd name="connsiteX14" fmla="*/ 1255566 w 1583966"/>
                  <a:gd name="connsiteY14" fmla="*/ 0 h 1084079"/>
                  <a:gd name="connsiteX15" fmla="*/ 1234424 w 1583966"/>
                  <a:gd name="connsiteY15" fmla="*/ 20481 h 1084079"/>
                  <a:gd name="connsiteX16" fmla="*/ 1200729 w 1583966"/>
                  <a:gd name="connsiteY16" fmla="*/ 53516 h 1084079"/>
                  <a:gd name="connsiteX17" fmla="*/ 158815 w 1583966"/>
                  <a:gd name="connsiteY17" fmla="*/ 52855 h 1084079"/>
                  <a:gd name="connsiteX18" fmla="*/ 89442 w 1583966"/>
                  <a:gd name="connsiteY18" fmla="*/ 122228 h 1084079"/>
                  <a:gd name="connsiteX19" fmla="*/ 89442 w 1583966"/>
                  <a:gd name="connsiteY19" fmla="*/ 861544 h 1084079"/>
                  <a:gd name="connsiteX20" fmla="*/ 66318 w 1583966"/>
                  <a:gd name="connsiteY20" fmla="*/ 893918 h 1084079"/>
                  <a:gd name="connsiteX21" fmla="*/ 17427 w 1583966"/>
                  <a:gd name="connsiteY21" fmla="*/ 928935 h 1084079"/>
                  <a:gd name="connsiteX22" fmla="*/ 31301 w 1583966"/>
                  <a:gd name="connsiteY22" fmla="*/ 1061074 h 1084079"/>
                  <a:gd name="connsiteX23" fmla="*/ 155512 w 1583966"/>
                  <a:gd name="connsiteY23" fmla="*/ 1064377 h 1084079"/>
                  <a:gd name="connsiteX24" fmla="*/ 175993 w 1583966"/>
                  <a:gd name="connsiteY24" fmla="*/ 932900 h 1084079"/>
                  <a:gd name="connsiteX25" fmla="*/ 162118 w 1583966"/>
                  <a:gd name="connsiteY25" fmla="*/ 885330 h 108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83966" h="1084079">
                    <a:moveTo>
                      <a:pt x="162118" y="885330"/>
                    </a:moveTo>
                    <a:cubicBezTo>
                      <a:pt x="162118" y="642194"/>
                      <a:pt x="162118" y="399720"/>
                      <a:pt x="162118" y="156584"/>
                    </a:cubicBezTo>
                    <a:cubicBezTo>
                      <a:pt x="162118" y="141388"/>
                      <a:pt x="163440" y="125532"/>
                      <a:pt x="154851" y="110336"/>
                    </a:cubicBezTo>
                    <a:cubicBezTo>
                      <a:pt x="160797" y="109675"/>
                      <a:pt x="163440" y="108354"/>
                      <a:pt x="166083" y="108354"/>
                    </a:cubicBezTo>
                    <a:cubicBezTo>
                      <a:pt x="514929" y="108354"/>
                      <a:pt x="864436" y="108354"/>
                      <a:pt x="1213282" y="107693"/>
                    </a:cubicBezTo>
                    <a:cubicBezTo>
                      <a:pt x="1231782" y="107693"/>
                      <a:pt x="1235746" y="114960"/>
                      <a:pt x="1235085" y="130817"/>
                    </a:cubicBezTo>
                    <a:cubicBezTo>
                      <a:pt x="1233764" y="150638"/>
                      <a:pt x="1235746" y="170459"/>
                      <a:pt x="1234424" y="189619"/>
                    </a:cubicBezTo>
                    <a:cubicBezTo>
                      <a:pt x="1233103" y="206137"/>
                      <a:pt x="1238388" y="211422"/>
                      <a:pt x="1255566" y="210761"/>
                    </a:cubicBezTo>
                    <a:cubicBezTo>
                      <a:pt x="1307101" y="210101"/>
                      <a:pt x="1359295" y="210761"/>
                      <a:pt x="1410829" y="211422"/>
                    </a:cubicBezTo>
                    <a:cubicBezTo>
                      <a:pt x="1459060" y="211422"/>
                      <a:pt x="1507291" y="210101"/>
                      <a:pt x="1555521" y="210761"/>
                    </a:cubicBezTo>
                    <a:cubicBezTo>
                      <a:pt x="1576003" y="210761"/>
                      <a:pt x="1584592" y="203494"/>
                      <a:pt x="1583931" y="182351"/>
                    </a:cubicBezTo>
                    <a:cubicBezTo>
                      <a:pt x="1583270" y="131478"/>
                      <a:pt x="1582610" y="80605"/>
                      <a:pt x="1583931" y="29731"/>
                    </a:cubicBezTo>
                    <a:cubicBezTo>
                      <a:pt x="1584592" y="6607"/>
                      <a:pt x="1574021" y="661"/>
                      <a:pt x="1552878" y="661"/>
                    </a:cubicBezTo>
                    <a:cubicBezTo>
                      <a:pt x="1503987" y="1321"/>
                      <a:pt x="1454435" y="661"/>
                      <a:pt x="1405544" y="661"/>
                    </a:cubicBezTo>
                    <a:cubicBezTo>
                      <a:pt x="1355331" y="661"/>
                      <a:pt x="1305779" y="661"/>
                      <a:pt x="1255566" y="0"/>
                    </a:cubicBezTo>
                    <a:cubicBezTo>
                      <a:pt x="1239710" y="0"/>
                      <a:pt x="1231121" y="3964"/>
                      <a:pt x="1234424" y="20481"/>
                    </a:cubicBezTo>
                    <a:cubicBezTo>
                      <a:pt x="1240370" y="49552"/>
                      <a:pt x="1225835" y="53516"/>
                      <a:pt x="1200729" y="53516"/>
                    </a:cubicBezTo>
                    <a:cubicBezTo>
                      <a:pt x="853204" y="52855"/>
                      <a:pt x="506340" y="52855"/>
                      <a:pt x="158815" y="52855"/>
                    </a:cubicBezTo>
                    <a:cubicBezTo>
                      <a:pt x="113888" y="52855"/>
                      <a:pt x="89442" y="77301"/>
                      <a:pt x="89442" y="122228"/>
                    </a:cubicBezTo>
                    <a:cubicBezTo>
                      <a:pt x="89442" y="368667"/>
                      <a:pt x="89442" y="615106"/>
                      <a:pt x="89442" y="861544"/>
                    </a:cubicBezTo>
                    <a:cubicBezTo>
                      <a:pt x="89442" y="879383"/>
                      <a:pt x="88121" y="891276"/>
                      <a:pt x="66318" y="893918"/>
                    </a:cubicBezTo>
                    <a:cubicBezTo>
                      <a:pt x="45176" y="896561"/>
                      <a:pt x="29319" y="911096"/>
                      <a:pt x="17427" y="928935"/>
                    </a:cubicBezTo>
                    <a:cubicBezTo>
                      <a:pt x="-10323" y="970559"/>
                      <a:pt x="-4376" y="1029361"/>
                      <a:pt x="31301" y="1061074"/>
                    </a:cubicBezTo>
                    <a:cubicBezTo>
                      <a:pt x="63675" y="1090145"/>
                      <a:pt x="120495" y="1092127"/>
                      <a:pt x="155512" y="1064377"/>
                    </a:cubicBezTo>
                    <a:cubicBezTo>
                      <a:pt x="192510" y="1034646"/>
                      <a:pt x="202421" y="975845"/>
                      <a:pt x="175993" y="932900"/>
                    </a:cubicBezTo>
                    <a:cubicBezTo>
                      <a:pt x="164761" y="919025"/>
                      <a:pt x="162118" y="903168"/>
                      <a:pt x="162118" y="885330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75FF321-0579-4300-A5D4-D86907C5E8EE}"/>
                  </a:ext>
                </a:extLst>
              </p:cNvPr>
              <p:cNvSpPr/>
              <p:nvPr userDrawn="1"/>
            </p:nvSpPr>
            <p:spPr>
              <a:xfrm flipH="1">
                <a:off x="4889732" y="2618015"/>
                <a:ext cx="898091" cy="123739"/>
              </a:xfrm>
              <a:custGeom>
                <a:avLst/>
                <a:gdLst>
                  <a:gd name="connsiteX0" fmla="*/ 66839 w 1648569"/>
                  <a:gd name="connsiteY0" fmla="*/ 192784 h 227140"/>
                  <a:gd name="connsiteX1" fmla="*/ 173872 w 1648569"/>
                  <a:gd name="connsiteY1" fmla="*/ 153142 h 227140"/>
                  <a:gd name="connsiteX2" fmla="*/ 215496 w 1648569"/>
                  <a:gd name="connsiteY2" fmla="*/ 130679 h 227140"/>
                  <a:gd name="connsiteX3" fmla="*/ 1265338 w 1648569"/>
                  <a:gd name="connsiteY3" fmla="*/ 130679 h 227140"/>
                  <a:gd name="connsiteX4" fmla="*/ 1283837 w 1648569"/>
                  <a:gd name="connsiteY4" fmla="*/ 130679 h 227140"/>
                  <a:gd name="connsiteX5" fmla="*/ 1299694 w 1648569"/>
                  <a:gd name="connsiteY5" fmla="*/ 146535 h 227140"/>
                  <a:gd name="connsiteX6" fmla="*/ 1299694 w 1648569"/>
                  <a:gd name="connsiteY6" fmla="*/ 165035 h 227140"/>
                  <a:gd name="connsiteX7" fmla="*/ 1362460 w 1648569"/>
                  <a:gd name="connsiteY7" fmla="*/ 226479 h 227140"/>
                  <a:gd name="connsiteX8" fmla="*/ 1474778 w 1648569"/>
                  <a:gd name="connsiteY8" fmla="*/ 227140 h 227140"/>
                  <a:gd name="connsiteX9" fmla="*/ 1618809 w 1648569"/>
                  <a:gd name="connsiteY9" fmla="*/ 226479 h 227140"/>
                  <a:gd name="connsiteX10" fmla="*/ 1648540 w 1648569"/>
                  <a:gd name="connsiteY10" fmla="*/ 196748 h 227140"/>
                  <a:gd name="connsiteX11" fmla="*/ 1648540 w 1648569"/>
                  <a:gd name="connsiteY11" fmla="*/ 47431 h 227140"/>
                  <a:gd name="connsiteX12" fmla="*/ 1616827 w 1648569"/>
                  <a:gd name="connsiteY12" fmla="*/ 17040 h 227140"/>
                  <a:gd name="connsiteX13" fmla="*/ 1475438 w 1648569"/>
                  <a:gd name="connsiteY13" fmla="*/ 16379 h 227140"/>
                  <a:gd name="connsiteX14" fmla="*/ 1320175 w 1648569"/>
                  <a:gd name="connsiteY14" fmla="*/ 17040 h 227140"/>
                  <a:gd name="connsiteX15" fmla="*/ 1300355 w 1648569"/>
                  <a:gd name="connsiteY15" fmla="*/ 30253 h 227140"/>
                  <a:gd name="connsiteX16" fmla="*/ 1267980 w 1648569"/>
                  <a:gd name="connsiteY16" fmla="*/ 59324 h 227140"/>
                  <a:gd name="connsiteX17" fmla="*/ 212853 w 1648569"/>
                  <a:gd name="connsiteY17" fmla="*/ 59324 h 227140"/>
                  <a:gd name="connsiteX18" fmla="*/ 169908 w 1648569"/>
                  <a:gd name="connsiteY18" fmla="*/ 36860 h 227140"/>
                  <a:gd name="connsiteX19" fmla="*/ 62215 w 1648569"/>
                  <a:gd name="connsiteY19" fmla="*/ 5808 h 227140"/>
                  <a:gd name="connsiteX20" fmla="*/ 109 w 1648569"/>
                  <a:gd name="connsiteY20" fmla="*/ 102269 h 227140"/>
                  <a:gd name="connsiteX21" fmla="*/ 66839 w 1648569"/>
                  <a:gd name="connsiteY21" fmla="*/ 192784 h 2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48569" h="227140">
                    <a:moveTo>
                      <a:pt x="66839" y="192784"/>
                    </a:moveTo>
                    <a:cubicBezTo>
                      <a:pt x="109785" y="204676"/>
                      <a:pt x="154712" y="190141"/>
                      <a:pt x="173872" y="153142"/>
                    </a:cubicBezTo>
                    <a:cubicBezTo>
                      <a:pt x="184443" y="133982"/>
                      <a:pt x="196335" y="130679"/>
                      <a:pt x="215496" y="130679"/>
                    </a:cubicBezTo>
                    <a:cubicBezTo>
                      <a:pt x="565663" y="131339"/>
                      <a:pt x="915170" y="130679"/>
                      <a:pt x="1265338" y="130679"/>
                    </a:cubicBezTo>
                    <a:cubicBezTo>
                      <a:pt x="1271284" y="130679"/>
                      <a:pt x="1277891" y="131339"/>
                      <a:pt x="1283837" y="130679"/>
                    </a:cubicBezTo>
                    <a:cubicBezTo>
                      <a:pt x="1295069" y="130018"/>
                      <a:pt x="1300355" y="134643"/>
                      <a:pt x="1299694" y="146535"/>
                    </a:cubicBezTo>
                    <a:cubicBezTo>
                      <a:pt x="1299033" y="152482"/>
                      <a:pt x="1299694" y="159089"/>
                      <a:pt x="1299694" y="165035"/>
                    </a:cubicBezTo>
                    <a:cubicBezTo>
                      <a:pt x="1299694" y="226479"/>
                      <a:pt x="1299694" y="226479"/>
                      <a:pt x="1362460" y="226479"/>
                    </a:cubicBezTo>
                    <a:cubicBezTo>
                      <a:pt x="1400119" y="226479"/>
                      <a:pt x="1437118" y="227140"/>
                      <a:pt x="1474778" y="227140"/>
                    </a:cubicBezTo>
                    <a:cubicBezTo>
                      <a:pt x="1523008" y="226479"/>
                      <a:pt x="1571239" y="225819"/>
                      <a:pt x="1618809" y="226479"/>
                    </a:cubicBezTo>
                    <a:cubicBezTo>
                      <a:pt x="1641272" y="227140"/>
                      <a:pt x="1648540" y="217890"/>
                      <a:pt x="1648540" y="196748"/>
                    </a:cubicBezTo>
                    <a:cubicBezTo>
                      <a:pt x="1647879" y="147196"/>
                      <a:pt x="1647219" y="96983"/>
                      <a:pt x="1648540" y="47431"/>
                    </a:cubicBezTo>
                    <a:cubicBezTo>
                      <a:pt x="1649201" y="22986"/>
                      <a:pt x="1638630" y="17040"/>
                      <a:pt x="1616827" y="17040"/>
                    </a:cubicBezTo>
                    <a:cubicBezTo>
                      <a:pt x="1569918" y="17700"/>
                      <a:pt x="1522348" y="16379"/>
                      <a:pt x="1475438" y="16379"/>
                    </a:cubicBezTo>
                    <a:cubicBezTo>
                      <a:pt x="1423904" y="16379"/>
                      <a:pt x="1371709" y="17040"/>
                      <a:pt x="1320175" y="17040"/>
                    </a:cubicBezTo>
                    <a:cubicBezTo>
                      <a:pt x="1310926" y="17040"/>
                      <a:pt x="1297712" y="13736"/>
                      <a:pt x="1300355" y="30253"/>
                    </a:cubicBezTo>
                    <a:cubicBezTo>
                      <a:pt x="1304979" y="58002"/>
                      <a:pt x="1289123" y="59324"/>
                      <a:pt x="1267980" y="59324"/>
                    </a:cubicBezTo>
                    <a:cubicBezTo>
                      <a:pt x="916492" y="58663"/>
                      <a:pt x="564342" y="58663"/>
                      <a:pt x="212853" y="59324"/>
                    </a:cubicBezTo>
                    <a:cubicBezTo>
                      <a:pt x="193032" y="59324"/>
                      <a:pt x="181140" y="54699"/>
                      <a:pt x="169908" y="36860"/>
                    </a:cubicBezTo>
                    <a:cubicBezTo>
                      <a:pt x="148105" y="3165"/>
                      <a:pt x="102517" y="-8067"/>
                      <a:pt x="62215" y="5808"/>
                    </a:cubicBezTo>
                    <a:cubicBezTo>
                      <a:pt x="23234" y="19022"/>
                      <a:pt x="-1873" y="57342"/>
                      <a:pt x="109" y="102269"/>
                    </a:cubicBezTo>
                    <a:cubicBezTo>
                      <a:pt x="1431" y="146535"/>
                      <a:pt x="28519" y="182213"/>
                      <a:pt x="66839" y="192784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F97C3A21-57B5-4F03-B5FB-EB7FA22E9BC3}"/>
                  </a:ext>
                </a:extLst>
              </p:cNvPr>
              <p:cNvSpPr/>
              <p:nvPr userDrawn="1"/>
            </p:nvSpPr>
            <p:spPr>
              <a:xfrm rot="10800000" flipH="1">
                <a:off x="4889732" y="2208743"/>
                <a:ext cx="769123" cy="128635"/>
              </a:xfrm>
              <a:custGeom>
                <a:avLst/>
                <a:gdLst>
                  <a:gd name="connsiteX0" fmla="*/ 1409189 w 1411831"/>
                  <a:gd name="connsiteY0" fmla="*/ 73007 h 236127"/>
                  <a:gd name="connsiteX1" fmla="*/ 1238730 w 1411831"/>
                  <a:gd name="connsiteY1" fmla="*/ 45257 h 236127"/>
                  <a:gd name="connsiteX2" fmla="*/ 1212963 w 1411831"/>
                  <a:gd name="connsiteY2" fmla="*/ 55168 h 236127"/>
                  <a:gd name="connsiteX3" fmla="*/ 385775 w 1411831"/>
                  <a:gd name="connsiteY3" fmla="*/ 55168 h 236127"/>
                  <a:gd name="connsiteX4" fmla="*/ 363972 w 1411831"/>
                  <a:gd name="connsiteY4" fmla="*/ 34687 h 236127"/>
                  <a:gd name="connsiteX5" fmla="*/ 340848 w 1411831"/>
                  <a:gd name="connsiteY5" fmla="*/ 12884 h 236127"/>
                  <a:gd name="connsiteX6" fmla="*/ 190870 w 1411831"/>
                  <a:gd name="connsiteY6" fmla="*/ 12884 h 236127"/>
                  <a:gd name="connsiteX7" fmla="*/ 165103 w 1411831"/>
                  <a:gd name="connsiteY7" fmla="*/ 991 h 236127"/>
                  <a:gd name="connsiteX8" fmla="*/ 31643 w 1411831"/>
                  <a:gd name="connsiteY8" fmla="*/ 991 h 236127"/>
                  <a:gd name="connsiteX9" fmla="*/ 1251 w 1411831"/>
                  <a:gd name="connsiteY9" fmla="*/ 34026 h 236127"/>
                  <a:gd name="connsiteX10" fmla="*/ 1251 w 1411831"/>
                  <a:gd name="connsiteY10" fmla="*/ 199860 h 236127"/>
                  <a:gd name="connsiteX11" fmla="*/ 37589 w 1411831"/>
                  <a:gd name="connsiteY11" fmla="*/ 234877 h 236127"/>
                  <a:gd name="connsiteX12" fmla="*/ 160478 w 1411831"/>
                  <a:gd name="connsiteY12" fmla="*/ 234877 h 236127"/>
                  <a:gd name="connsiteX13" fmla="*/ 192192 w 1411831"/>
                  <a:gd name="connsiteY13" fmla="*/ 222984 h 236127"/>
                  <a:gd name="connsiteX14" fmla="*/ 339526 w 1411831"/>
                  <a:gd name="connsiteY14" fmla="*/ 223645 h 236127"/>
                  <a:gd name="connsiteX15" fmla="*/ 363972 w 1411831"/>
                  <a:gd name="connsiteY15" fmla="*/ 199860 h 236127"/>
                  <a:gd name="connsiteX16" fmla="*/ 363311 w 1411831"/>
                  <a:gd name="connsiteY16" fmla="*/ 151629 h 236127"/>
                  <a:gd name="connsiteX17" fmla="*/ 386435 w 1411831"/>
                  <a:gd name="connsiteY17" fmla="*/ 126523 h 236127"/>
                  <a:gd name="connsiteX18" fmla="*/ 1203053 w 1411831"/>
                  <a:gd name="connsiteY18" fmla="*/ 126523 h 236127"/>
                  <a:gd name="connsiteX19" fmla="*/ 1230802 w 1411831"/>
                  <a:gd name="connsiteY19" fmla="*/ 145022 h 236127"/>
                  <a:gd name="connsiteX20" fmla="*/ 1339817 w 1411831"/>
                  <a:gd name="connsiteY20" fmla="*/ 196556 h 236127"/>
                  <a:gd name="connsiteX21" fmla="*/ 1411832 w 1411831"/>
                  <a:gd name="connsiteY21" fmla="*/ 124541 h 236127"/>
                  <a:gd name="connsiteX22" fmla="*/ 1411832 w 1411831"/>
                  <a:gd name="connsiteY22" fmla="*/ 76310 h 236127"/>
                  <a:gd name="connsiteX23" fmla="*/ 1409189 w 1411831"/>
                  <a:gd name="connsiteY23" fmla="*/ 73007 h 23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11831" h="236127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6A5EE0E-5C86-491E-BBE5-EA1C72574F59}"/>
                  </a:ext>
                </a:extLst>
              </p:cNvPr>
              <p:cNvSpPr/>
              <p:nvPr userDrawn="1"/>
            </p:nvSpPr>
            <p:spPr>
              <a:xfrm rot="5400000" flipH="1">
                <a:off x="4671618" y="4826701"/>
                <a:ext cx="748053" cy="311825"/>
              </a:xfrm>
              <a:custGeom>
                <a:avLst/>
                <a:gdLst>
                  <a:gd name="connsiteX0" fmla="*/ 99133 w 1373154"/>
                  <a:gd name="connsiteY0" fmla="*/ 196463 h 572397"/>
                  <a:gd name="connsiteX1" fmla="*/ 185023 w 1373154"/>
                  <a:gd name="connsiteY1" fmla="*/ 121805 h 572397"/>
                  <a:gd name="connsiteX2" fmla="*/ 216075 w 1373154"/>
                  <a:gd name="connsiteY2" fmla="*/ 100002 h 572397"/>
                  <a:gd name="connsiteX3" fmla="*/ 1238829 w 1373154"/>
                  <a:gd name="connsiteY3" fmla="*/ 100002 h 572397"/>
                  <a:gd name="connsiteX4" fmla="*/ 1265257 w 1373154"/>
                  <a:gd name="connsiteY4" fmla="*/ 101984 h 572397"/>
                  <a:gd name="connsiteX5" fmla="*/ 1264596 w 1373154"/>
                  <a:gd name="connsiteY5" fmla="*/ 200428 h 572397"/>
                  <a:gd name="connsiteX6" fmla="*/ 1243454 w 1373154"/>
                  <a:gd name="connsiteY6" fmla="*/ 221570 h 572397"/>
                  <a:gd name="connsiteX7" fmla="*/ 1164171 w 1373154"/>
                  <a:gd name="connsiteY7" fmla="*/ 223552 h 572397"/>
                  <a:gd name="connsiteX8" fmla="*/ 1164831 w 1373154"/>
                  <a:gd name="connsiteY8" fmla="*/ 258568 h 572397"/>
                  <a:gd name="connsiteX9" fmla="*/ 1158885 w 1373154"/>
                  <a:gd name="connsiteY9" fmla="*/ 525489 h 572397"/>
                  <a:gd name="connsiteX10" fmla="*/ 1207116 w 1373154"/>
                  <a:gd name="connsiteY10" fmla="*/ 572398 h 572397"/>
                  <a:gd name="connsiteX11" fmla="*/ 1324719 w 1373154"/>
                  <a:gd name="connsiteY11" fmla="*/ 572398 h 572397"/>
                  <a:gd name="connsiteX12" fmla="*/ 1372950 w 1373154"/>
                  <a:gd name="connsiteY12" fmla="*/ 522846 h 572397"/>
                  <a:gd name="connsiteX13" fmla="*/ 1367665 w 1373154"/>
                  <a:gd name="connsiteY13" fmla="*/ 224212 h 572397"/>
                  <a:gd name="connsiteX14" fmla="*/ 1335291 w 1373154"/>
                  <a:gd name="connsiteY14" fmla="*/ 185892 h 572397"/>
                  <a:gd name="connsiteX15" fmla="*/ 1335291 w 1373154"/>
                  <a:gd name="connsiteY15" fmla="*/ 53093 h 572397"/>
                  <a:gd name="connsiteX16" fmla="*/ 1306881 w 1373154"/>
                  <a:gd name="connsiteY16" fmla="*/ 27326 h 572397"/>
                  <a:gd name="connsiteX17" fmla="*/ 192951 w 1373154"/>
                  <a:gd name="connsiteY17" fmla="*/ 27986 h 572397"/>
                  <a:gd name="connsiteX18" fmla="*/ 143399 w 1373154"/>
                  <a:gd name="connsiteY18" fmla="*/ 14112 h 572397"/>
                  <a:gd name="connsiteX19" fmla="*/ 31081 w 1373154"/>
                  <a:gd name="connsiteY19" fmla="*/ 23362 h 572397"/>
                  <a:gd name="connsiteX20" fmla="*/ 7957 w 1373154"/>
                  <a:gd name="connsiteY20" fmla="*/ 139644 h 572397"/>
                  <a:gd name="connsiteX21" fmla="*/ 99133 w 1373154"/>
                  <a:gd name="connsiteY21" fmla="*/ 196463 h 572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3154" h="572397">
                    <a:moveTo>
                      <a:pt x="99133" y="196463"/>
                    </a:moveTo>
                    <a:cubicBezTo>
                      <a:pt x="144060" y="193160"/>
                      <a:pt x="175773" y="168053"/>
                      <a:pt x="185023" y="121805"/>
                    </a:cubicBezTo>
                    <a:cubicBezTo>
                      <a:pt x="188987" y="100663"/>
                      <a:pt x="199558" y="100002"/>
                      <a:pt x="216075" y="100002"/>
                    </a:cubicBezTo>
                    <a:cubicBezTo>
                      <a:pt x="556993" y="100002"/>
                      <a:pt x="897911" y="100002"/>
                      <a:pt x="1238829" y="100002"/>
                    </a:cubicBezTo>
                    <a:cubicBezTo>
                      <a:pt x="1247418" y="100002"/>
                      <a:pt x="1256668" y="101323"/>
                      <a:pt x="1265257" y="101984"/>
                    </a:cubicBezTo>
                    <a:cubicBezTo>
                      <a:pt x="1265257" y="135019"/>
                      <a:pt x="1263936" y="167393"/>
                      <a:pt x="1264596" y="200428"/>
                    </a:cubicBezTo>
                    <a:cubicBezTo>
                      <a:pt x="1265257" y="216945"/>
                      <a:pt x="1259311" y="221570"/>
                      <a:pt x="1243454" y="221570"/>
                    </a:cubicBezTo>
                    <a:cubicBezTo>
                      <a:pt x="1217026" y="221570"/>
                      <a:pt x="1190599" y="218266"/>
                      <a:pt x="1164171" y="223552"/>
                    </a:cubicBezTo>
                    <a:cubicBezTo>
                      <a:pt x="1164171" y="235444"/>
                      <a:pt x="1164171" y="246676"/>
                      <a:pt x="1164831" y="258568"/>
                    </a:cubicBezTo>
                    <a:cubicBezTo>
                      <a:pt x="1168796" y="347762"/>
                      <a:pt x="1156903" y="436295"/>
                      <a:pt x="1158885" y="525489"/>
                    </a:cubicBezTo>
                    <a:cubicBezTo>
                      <a:pt x="1160207" y="571737"/>
                      <a:pt x="1158885" y="572398"/>
                      <a:pt x="1207116" y="572398"/>
                    </a:cubicBezTo>
                    <a:cubicBezTo>
                      <a:pt x="1246097" y="572398"/>
                      <a:pt x="1285739" y="572398"/>
                      <a:pt x="1324719" y="572398"/>
                    </a:cubicBezTo>
                    <a:cubicBezTo>
                      <a:pt x="1372950" y="572398"/>
                      <a:pt x="1372289" y="572398"/>
                      <a:pt x="1372950" y="522846"/>
                    </a:cubicBezTo>
                    <a:cubicBezTo>
                      <a:pt x="1374932" y="423081"/>
                      <a:pt x="1361718" y="323977"/>
                      <a:pt x="1367665" y="224212"/>
                    </a:cubicBezTo>
                    <a:cubicBezTo>
                      <a:pt x="1340576" y="224873"/>
                      <a:pt x="1333969" y="212320"/>
                      <a:pt x="1335291" y="185892"/>
                    </a:cubicBezTo>
                    <a:cubicBezTo>
                      <a:pt x="1337933" y="141626"/>
                      <a:pt x="1335291" y="97359"/>
                      <a:pt x="1335291" y="53093"/>
                    </a:cubicBezTo>
                    <a:cubicBezTo>
                      <a:pt x="1342558" y="26004"/>
                      <a:pt x="1325380" y="27326"/>
                      <a:pt x="1306881" y="27326"/>
                    </a:cubicBezTo>
                    <a:cubicBezTo>
                      <a:pt x="935571" y="27326"/>
                      <a:pt x="564261" y="27326"/>
                      <a:pt x="192951" y="27986"/>
                    </a:cubicBezTo>
                    <a:cubicBezTo>
                      <a:pt x="174452" y="27986"/>
                      <a:pt x="159256" y="24683"/>
                      <a:pt x="143399" y="14112"/>
                    </a:cubicBezTo>
                    <a:cubicBezTo>
                      <a:pt x="109043" y="-8352"/>
                      <a:pt x="60812" y="-3066"/>
                      <a:pt x="31081" y="23362"/>
                    </a:cubicBezTo>
                    <a:cubicBezTo>
                      <a:pt x="1350" y="50450"/>
                      <a:pt x="-8560" y="100002"/>
                      <a:pt x="7957" y="139644"/>
                    </a:cubicBezTo>
                    <a:cubicBezTo>
                      <a:pt x="22492" y="177303"/>
                      <a:pt x="58170" y="199767"/>
                      <a:pt x="99133" y="19646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ED86755-4944-466C-9C5F-565B01B373F1}"/>
                  </a:ext>
                </a:extLst>
              </p:cNvPr>
              <p:cNvSpPr/>
              <p:nvPr userDrawn="1"/>
            </p:nvSpPr>
            <p:spPr>
              <a:xfrm rot="5400000" flipH="1">
                <a:off x="4871004" y="4236381"/>
                <a:ext cx="497194" cy="459738"/>
              </a:xfrm>
              <a:custGeom>
                <a:avLst/>
                <a:gdLst>
                  <a:gd name="connsiteX0" fmla="*/ 96662 w 912667"/>
                  <a:gd name="connsiteY0" fmla="*/ 195773 h 843913"/>
                  <a:gd name="connsiteX1" fmla="*/ 186517 w 912667"/>
                  <a:gd name="connsiteY1" fmla="*/ 119133 h 843913"/>
                  <a:gd name="connsiteX2" fmla="*/ 210302 w 912667"/>
                  <a:gd name="connsiteY2" fmla="*/ 99312 h 843913"/>
                  <a:gd name="connsiteX3" fmla="*/ 759338 w 912667"/>
                  <a:gd name="connsiteY3" fmla="*/ 99312 h 843913"/>
                  <a:gd name="connsiteX4" fmla="*/ 783123 w 912667"/>
                  <a:gd name="connsiteY4" fmla="*/ 123758 h 843913"/>
                  <a:gd name="connsiteX5" fmla="*/ 782462 w 912667"/>
                  <a:gd name="connsiteY5" fmla="*/ 434284 h 843913"/>
                  <a:gd name="connsiteX6" fmla="*/ 724321 w 912667"/>
                  <a:gd name="connsiteY6" fmla="*/ 492425 h 843913"/>
                  <a:gd name="connsiteX7" fmla="*/ 701197 w 912667"/>
                  <a:gd name="connsiteY7" fmla="*/ 517531 h 843913"/>
                  <a:gd name="connsiteX8" fmla="*/ 701197 w 912667"/>
                  <a:gd name="connsiteY8" fmla="*/ 667508 h 843913"/>
                  <a:gd name="connsiteX9" fmla="*/ 704500 w 912667"/>
                  <a:gd name="connsiteY9" fmla="*/ 665526 h 843913"/>
                  <a:gd name="connsiteX10" fmla="*/ 702518 w 912667"/>
                  <a:gd name="connsiteY10" fmla="*/ 820789 h 843913"/>
                  <a:gd name="connsiteX11" fmla="*/ 724982 w 912667"/>
                  <a:gd name="connsiteY11" fmla="*/ 843914 h 843913"/>
                  <a:gd name="connsiteX12" fmla="*/ 888173 w 912667"/>
                  <a:gd name="connsiteY12" fmla="*/ 843914 h 843913"/>
                  <a:gd name="connsiteX13" fmla="*/ 911958 w 912667"/>
                  <a:gd name="connsiteY13" fmla="*/ 819468 h 843913"/>
                  <a:gd name="connsiteX14" fmla="*/ 910637 w 912667"/>
                  <a:gd name="connsiteY14" fmla="*/ 672133 h 843913"/>
                  <a:gd name="connsiteX15" fmla="*/ 910637 w 912667"/>
                  <a:gd name="connsiteY15" fmla="*/ 672133 h 843913"/>
                  <a:gd name="connsiteX16" fmla="*/ 911958 w 912667"/>
                  <a:gd name="connsiteY16" fmla="*/ 666848 h 843913"/>
                  <a:gd name="connsiteX17" fmla="*/ 912619 w 912667"/>
                  <a:gd name="connsiteY17" fmla="*/ 522156 h 843913"/>
                  <a:gd name="connsiteX18" fmla="*/ 883548 w 912667"/>
                  <a:gd name="connsiteY18" fmla="*/ 493085 h 843913"/>
                  <a:gd name="connsiteX19" fmla="*/ 855799 w 912667"/>
                  <a:gd name="connsiteY19" fmla="*/ 464676 h 843913"/>
                  <a:gd name="connsiteX20" fmla="*/ 856460 w 912667"/>
                  <a:gd name="connsiteY20" fmla="*/ 82134 h 843913"/>
                  <a:gd name="connsiteX21" fmla="*/ 818800 w 912667"/>
                  <a:gd name="connsiteY21" fmla="*/ 45796 h 843913"/>
                  <a:gd name="connsiteX22" fmla="*/ 203034 w 912667"/>
                  <a:gd name="connsiteY22" fmla="*/ 45796 h 843913"/>
                  <a:gd name="connsiteX23" fmla="*/ 166035 w 912667"/>
                  <a:gd name="connsiteY23" fmla="*/ 31260 h 843913"/>
                  <a:gd name="connsiteX24" fmla="*/ 48432 w 912667"/>
                  <a:gd name="connsiteY24" fmla="*/ 11440 h 843913"/>
                  <a:gd name="connsiteX25" fmla="*/ 4165 w 912667"/>
                  <a:gd name="connsiteY25" fmla="*/ 127722 h 843913"/>
                  <a:gd name="connsiteX26" fmla="*/ 96662 w 912667"/>
                  <a:gd name="connsiteY26" fmla="*/ 195773 h 84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2667" h="843913">
                    <a:moveTo>
                      <a:pt x="96662" y="195773"/>
                    </a:moveTo>
                    <a:cubicBezTo>
                      <a:pt x="142911" y="194452"/>
                      <a:pt x="177267" y="166703"/>
                      <a:pt x="186517" y="119133"/>
                    </a:cubicBezTo>
                    <a:cubicBezTo>
                      <a:pt x="189820" y="102615"/>
                      <a:pt x="195766" y="99312"/>
                      <a:pt x="210302" y="99312"/>
                    </a:cubicBezTo>
                    <a:cubicBezTo>
                      <a:pt x="393314" y="99973"/>
                      <a:pt x="576326" y="99973"/>
                      <a:pt x="759338" y="99312"/>
                    </a:cubicBezTo>
                    <a:cubicBezTo>
                      <a:pt x="778498" y="99312"/>
                      <a:pt x="783123" y="105258"/>
                      <a:pt x="783123" y="123758"/>
                    </a:cubicBezTo>
                    <a:cubicBezTo>
                      <a:pt x="782462" y="227486"/>
                      <a:pt x="782462" y="330555"/>
                      <a:pt x="782462" y="434284"/>
                    </a:cubicBezTo>
                    <a:cubicBezTo>
                      <a:pt x="782462" y="491764"/>
                      <a:pt x="782462" y="492425"/>
                      <a:pt x="724321" y="492425"/>
                    </a:cubicBezTo>
                    <a:cubicBezTo>
                      <a:pt x="704500" y="492425"/>
                      <a:pt x="700536" y="499692"/>
                      <a:pt x="701197" y="517531"/>
                    </a:cubicBezTo>
                    <a:cubicBezTo>
                      <a:pt x="701858" y="567744"/>
                      <a:pt x="701197" y="617296"/>
                      <a:pt x="701197" y="667508"/>
                    </a:cubicBezTo>
                    <a:cubicBezTo>
                      <a:pt x="701858" y="666187"/>
                      <a:pt x="703179" y="665526"/>
                      <a:pt x="704500" y="665526"/>
                    </a:cubicBezTo>
                    <a:cubicBezTo>
                      <a:pt x="699876" y="717060"/>
                      <a:pt x="703179" y="768595"/>
                      <a:pt x="702518" y="820789"/>
                    </a:cubicBezTo>
                    <a:cubicBezTo>
                      <a:pt x="702518" y="835985"/>
                      <a:pt x="709125" y="843914"/>
                      <a:pt x="724982" y="843914"/>
                    </a:cubicBezTo>
                    <a:cubicBezTo>
                      <a:pt x="779159" y="843914"/>
                      <a:pt x="833996" y="843914"/>
                      <a:pt x="888173" y="843914"/>
                    </a:cubicBezTo>
                    <a:cubicBezTo>
                      <a:pt x="905351" y="843914"/>
                      <a:pt x="911958" y="835985"/>
                      <a:pt x="911958" y="819468"/>
                    </a:cubicBezTo>
                    <a:cubicBezTo>
                      <a:pt x="911298" y="770577"/>
                      <a:pt x="911298" y="721685"/>
                      <a:pt x="910637" y="672133"/>
                    </a:cubicBezTo>
                    <a:cubicBezTo>
                      <a:pt x="910637" y="672133"/>
                      <a:pt x="910637" y="672133"/>
                      <a:pt x="910637" y="672133"/>
                    </a:cubicBezTo>
                    <a:cubicBezTo>
                      <a:pt x="911298" y="670151"/>
                      <a:pt x="911298" y="668830"/>
                      <a:pt x="911958" y="666848"/>
                    </a:cubicBezTo>
                    <a:cubicBezTo>
                      <a:pt x="911958" y="618617"/>
                      <a:pt x="910637" y="570387"/>
                      <a:pt x="912619" y="522156"/>
                    </a:cubicBezTo>
                    <a:cubicBezTo>
                      <a:pt x="913280" y="499031"/>
                      <a:pt x="907333" y="488460"/>
                      <a:pt x="883548" y="493085"/>
                    </a:cubicBezTo>
                    <a:cubicBezTo>
                      <a:pt x="860424" y="497049"/>
                      <a:pt x="855799" y="486478"/>
                      <a:pt x="855799" y="464676"/>
                    </a:cubicBezTo>
                    <a:cubicBezTo>
                      <a:pt x="856460" y="337162"/>
                      <a:pt x="856460" y="209648"/>
                      <a:pt x="856460" y="82134"/>
                    </a:cubicBezTo>
                    <a:cubicBezTo>
                      <a:pt x="856460" y="39189"/>
                      <a:pt x="859763" y="45796"/>
                      <a:pt x="818800" y="45796"/>
                    </a:cubicBezTo>
                    <a:cubicBezTo>
                      <a:pt x="613325" y="45796"/>
                      <a:pt x="408510" y="45796"/>
                      <a:pt x="203034" y="45796"/>
                    </a:cubicBezTo>
                    <a:cubicBezTo>
                      <a:pt x="188499" y="45796"/>
                      <a:pt x="177267" y="44474"/>
                      <a:pt x="166035" y="31260"/>
                    </a:cubicBezTo>
                    <a:cubicBezTo>
                      <a:pt x="138286" y="-1774"/>
                      <a:pt x="86091" y="-9042"/>
                      <a:pt x="48432" y="11440"/>
                    </a:cubicBezTo>
                    <a:cubicBezTo>
                      <a:pt x="10111" y="32582"/>
                      <a:pt x="-9049" y="81473"/>
                      <a:pt x="4165" y="127722"/>
                    </a:cubicBezTo>
                    <a:cubicBezTo>
                      <a:pt x="15397" y="171327"/>
                      <a:pt x="50414" y="196434"/>
                      <a:pt x="96662" y="195773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12B85CB-70EC-4332-BCC8-F3BF560859B1}"/>
                  </a:ext>
                </a:extLst>
              </p:cNvPr>
              <p:cNvSpPr/>
              <p:nvPr userDrawn="1"/>
            </p:nvSpPr>
            <p:spPr>
              <a:xfrm rot="10800000" flipH="1">
                <a:off x="4889732" y="3419093"/>
                <a:ext cx="769123" cy="128635"/>
              </a:xfrm>
              <a:custGeom>
                <a:avLst/>
                <a:gdLst>
                  <a:gd name="connsiteX0" fmla="*/ 1409189 w 1411831"/>
                  <a:gd name="connsiteY0" fmla="*/ 73007 h 236127"/>
                  <a:gd name="connsiteX1" fmla="*/ 1238730 w 1411831"/>
                  <a:gd name="connsiteY1" fmla="*/ 45257 h 236127"/>
                  <a:gd name="connsiteX2" fmla="*/ 1212963 w 1411831"/>
                  <a:gd name="connsiteY2" fmla="*/ 55168 h 236127"/>
                  <a:gd name="connsiteX3" fmla="*/ 385775 w 1411831"/>
                  <a:gd name="connsiteY3" fmla="*/ 55168 h 236127"/>
                  <a:gd name="connsiteX4" fmla="*/ 363972 w 1411831"/>
                  <a:gd name="connsiteY4" fmla="*/ 34687 h 236127"/>
                  <a:gd name="connsiteX5" fmla="*/ 340848 w 1411831"/>
                  <a:gd name="connsiteY5" fmla="*/ 12884 h 236127"/>
                  <a:gd name="connsiteX6" fmla="*/ 190870 w 1411831"/>
                  <a:gd name="connsiteY6" fmla="*/ 12884 h 236127"/>
                  <a:gd name="connsiteX7" fmla="*/ 165103 w 1411831"/>
                  <a:gd name="connsiteY7" fmla="*/ 991 h 236127"/>
                  <a:gd name="connsiteX8" fmla="*/ 31643 w 1411831"/>
                  <a:gd name="connsiteY8" fmla="*/ 991 h 236127"/>
                  <a:gd name="connsiteX9" fmla="*/ 1251 w 1411831"/>
                  <a:gd name="connsiteY9" fmla="*/ 34026 h 236127"/>
                  <a:gd name="connsiteX10" fmla="*/ 1251 w 1411831"/>
                  <a:gd name="connsiteY10" fmla="*/ 199860 h 236127"/>
                  <a:gd name="connsiteX11" fmla="*/ 37589 w 1411831"/>
                  <a:gd name="connsiteY11" fmla="*/ 234877 h 236127"/>
                  <a:gd name="connsiteX12" fmla="*/ 160478 w 1411831"/>
                  <a:gd name="connsiteY12" fmla="*/ 234877 h 236127"/>
                  <a:gd name="connsiteX13" fmla="*/ 192192 w 1411831"/>
                  <a:gd name="connsiteY13" fmla="*/ 222984 h 236127"/>
                  <a:gd name="connsiteX14" fmla="*/ 339526 w 1411831"/>
                  <a:gd name="connsiteY14" fmla="*/ 223645 h 236127"/>
                  <a:gd name="connsiteX15" fmla="*/ 363972 w 1411831"/>
                  <a:gd name="connsiteY15" fmla="*/ 199860 h 236127"/>
                  <a:gd name="connsiteX16" fmla="*/ 363311 w 1411831"/>
                  <a:gd name="connsiteY16" fmla="*/ 151629 h 236127"/>
                  <a:gd name="connsiteX17" fmla="*/ 386435 w 1411831"/>
                  <a:gd name="connsiteY17" fmla="*/ 126523 h 236127"/>
                  <a:gd name="connsiteX18" fmla="*/ 1203053 w 1411831"/>
                  <a:gd name="connsiteY18" fmla="*/ 126523 h 236127"/>
                  <a:gd name="connsiteX19" fmla="*/ 1230802 w 1411831"/>
                  <a:gd name="connsiteY19" fmla="*/ 145022 h 236127"/>
                  <a:gd name="connsiteX20" fmla="*/ 1339817 w 1411831"/>
                  <a:gd name="connsiteY20" fmla="*/ 196556 h 236127"/>
                  <a:gd name="connsiteX21" fmla="*/ 1411832 w 1411831"/>
                  <a:gd name="connsiteY21" fmla="*/ 124541 h 236127"/>
                  <a:gd name="connsiteX22" fmla="*/ 1411832 w 1411831"/>
                  <a:gd name="connsiteY22" fmla="*/ 76310 h 236127"/>
                  <a:gd name="connsiteX23" fmla="*/ 1409189 w 1411831"/>
                  <a:gd name="connsiteY23" fmla="*/ 73007 h 236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11831" h="236127">
                    <a:moveTo>
                      <a:pt x="1409189" y="73007"/>
                    </a:moveTo>
                    <a:cubicBezTo>
                      <a:pt x="1375494" y="-8259"/>
                      <a:pt x="1294889" y="-21472"/>
                      <a:pt x="1238730" y="45257"/>
                    </a:cubicBezTo>
                    <a:cubicBezTo>
                      <a:pt x="1230802" y="54507"/>
                      <a:pt x="1222874" y="55168"/>
                      <a:pt x="1212963" y="55168"/>
                    </a:cubicBezTo>
                    <a:cubicBezTo>
                      <a:pt x="937454" y="55168"/>
                      <a:pt x="661284" y="55168"/>
                      <a:pt x="385775" y="55168"/>
                    </a:cubicBezTo>
                    <a:cubicBezTo>
                      <a:pt x="370579" y="55168"/>
                      <a:pt x="361329" y="51864"/>
                      <a:pt x="363972" y="34687"/>
                    </a:cubicBezTo>
                    <a:cubicBezTo>
                      <a:pt x="366614" y="16187"/>
                      <a:pt x="357365" y="12884"/>
                      <a:pt x="340848" y="12884"/>
                    </a:cubicBezTo>
                    <a:cubicBezTo>
                      <a:pt x="290635" y="13544"/>
                      <a:pt x="241083" y="12884"/>
                      <a:pt x="190870" y="12884"/>
                    </a:cubicBezTo>
                    <a:cubicBezTo>
                      <a:pt x="184263" y="4955"/>
                      <a:pt x="175674" y="991"/>
                      <a:pt x="165103" y="991"/>
                    </a:cubicBezTo>
                    <a:cubicBezTo>
                      <a:pt x="120837" y="-330"/>
                      <a:pt x="75909" y="-330"/>
                      <a:pt x="31643" y="991"/>
                    </a:cubicBezTo>
                    <a:cubicBezTo>
                      <a:pt x="10501" y="1652"/>
                      <a:pt x="1912" y="14205"/>
                      <a:pt x="1251" y="34026"/>
                    </a:cubicBezTo>
                    <a:cubicBezTo>
                      <a:pt x="-71" y="89524"/>
                      <a:pt x="-731" y="144362"/>
                      <a:pt x="1251" y="199860"/>
                    </a:cubicBezTo>
                    <a:cubicBezTo>
                      <a:pt x="2572" y="227609"/>
                      <a:pt x="8519" y="233555"/>
                      <a:pt x="37589" y="234877"/>
                    </a:cubicBezTo>
                    <a:cubicBezTo>
                      <a:pt x="78552" y="236859"/>
                      <a:pt x="119515" y="236198"/>
                      <a:pt x="160478" y="234877"/>
                    </a:cubicBezTo>
                    <a:cubicBezTo>
                      <a:pt x="172371" y="234877"/>
                      <a:pt x="182942" y="230913"/>
                      <a:pt x="192192" y="222984"/>
                    </a:cubicBezTo>
                    <a:cubicBezTo>
                      <a:pt x="241083" y="222984"/>
                      <a:pt x="290635" y="222323"/>
                      <a:pt x="339526" y="223645"/>
                    </a:cubicBezTo>
                    <a:cubicBezTo>
                      <a:pt x="357365" y="224306"/>
                      <a:pt x="365954" y="219681"/>
                      <a:pt x="363972" y="199860"/>
                    </a:cubicBezTo>
                    <a:cubicBezTo>
                      <a:pt x="362650" y="184003"/>
                      <a:pt x="364632" y="167486"/>
                      <a:pt x="363311" y="151629"/>
                    </a:cubicBezTo>
                    <a:cubicBezTo>
                      <a:pt x="361990" y="133791"/>
                      <a:pt x="367275" y="126523"/>
                      <a:pt x="386435" y="126523"/>
                    </a:cubicBezTo>
                    <a:cubicBezTo>
                      <a:pt x="658641" y="127184"/>
                      <a:pt x="930847" y="127184"/>
                      <a:pt x="1203053" y="126523"/>
                    </a:cubicBezTo>
                    <a:cubicBezTo>
                      <a:pt x="1218249" y="126523"/>
                      <a:pt x="1224195" y="131808"/>
                      <a:pt x="1230802" y="145022"/>
                    </a:cubicBezTo>
                    <a:cubicBezTo>
                      <a:pt x="1250623" y="187968"/>
                      <a:pt x="1292907" y="206467"/>
                      <a:pt x="1339817" y="196556"/>
                    </a:cubicBezTo>
                    <a:cubicBezTo>
                      <a:pt x="1379458" y="187968"/>
                      <a:pt x="1397957" y="158897"/>
                      <a:pt x="1411832" y="124541"/>
                    </a:cubicBezTo>
                    <a:cubicBezTo>
                      <a:pt x="1411832" y="108684"/>
                      <a:pt x="1411832" y="92167"/>
                      <a:pt x="1411832" y="76310"/>
                    </a:cubicBezTo>
                    <a:cubicBezTo>
                      <a:pt x="1411171" y="74989"/>
                      <a:pt x="1409189" y="74328"/>
                      <a:pt x="1409189" y="73007"/>
                    </a:cubicBezTo>
                    <a:close/>
                  </a:path>
                </a:pathLst>
              </a:custGeom>
              <a:grpFill/>
              <a:ln w="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EB32F77A-E2C8-4CFE-A33D-776108CB37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45340" y="1997014"/>
            <a:ext cx="3017520" cy="3017520"/>
          </a:xfrm>
          <a:custGeom>
            <a:avLst/>
            <a:gdLst>
              <a:gd name="connsiteX0" fmla="*/ 162463 w 3017520"/>
              <a:gd name="connsiteY0" fmla="*/ 0 h 3017520"/>
              <a:gd name="connsiteX1" fmla="*/ 2855057 w 3017520"/>
              <a:gd name="connsiteY1" fmla="*/ 0 h 3017520"/>
              <a:gd name="connsiteX2" fmla="*/ 3017520 w 3017520"/>
              <a:gd name="connsiteY2" fmla="*/ 162463 h 3017520"/>
              <a:gd name="connsiteX3" fmla="*/ 3017520 w 3017520"/>
              <a:gd name="connsiteY3" fmla="*/ 2855057 h 3017520"/>
              <a:gd name="connsiteX4" fmla="*/ 2855057 w 3017520"/>
              <a:gd name="connsiteY4" fmla="*/ 3017520 h 3017520"/>
              <a:gd name="connsiteX5" fmla="*/ 162463 w 3017520"/>
              <a:gd name="connsiteY5" fmla="*/ 3017520 h 3017520"/>
              <a:gd name="connsiteX6" fmla="*/ 0 w 3017520"/>
              <a:gd name="connsiteY6" fmla="*/ 2855057 h 3017520"/>
              <a:gd name="connsiteX7" fmla="*/ 0 w 3017520"/>
              <a:gd name="connsiteY7" fmla="*/ 162463 h 3017520"/>
              <a:gd name="connsiteX8" fmla="*/ 162463 w 3017520"/>
              <a:gd name="connsiteY8" fmla="*/ 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7520" h="3017520">
                <a:moveTo>
                  <a:pt x="162463" y="0"/>
                </a:moveTo>
                <a:lnTo>
                  <a:pt x="2855057" y="0"/>
                </a:lnTo>
                <a:cubicBezTo>
                  <a:pt x="2944783" y="0"/>
                  <a:pt x="3017520" y="72737"/>
                  <a:pt x="3017520" y="162463"/>
                </a:cubicBezTo>
                <a:lnTo>
                  <a:pt x="3017520" y="2855057"/>
                </a:lnTo>
                <a:cubicBezTo>
                  <a:pt x="3017520" y="2944783"/>
                  <a:pt x="2944783" y="3017520"/>
                  <a:pt x="2855057" y="3017520"/>
                </a:cubicBezTo>
                <a:lnTo>
                  <a:pt x="162463" y="3017520"/>
                </a:lnTo>
                <a:cubicBezTo>
                  <a:pt x="72737" y="3017520"/>
                  <a:pt x="0" y="2944783"/>
                  <a:pt x="0" y="2855057"/>
                </a:cubicBezTo>
                <a:lnTo>
                  <a:pt x="0" y="162463"/>
                </a:lnTo>
                <a:cubicBezTo>
                  <a:pt x="0" y="72737"/>
                  <a:pt x="72737" y="0"/>
                  <a:pt x="1624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그림 개체 틀 2">
            <a:extLst>
              <a:ext uri="{FF2B5EF4-FFF2-40B4-BE49-F238E27FC236}">
                <a16:creationId xmlns:a16="http://schemas.microsoft.com/office/drawing/2014/main" id="{F4ED8358-82BF-4BDB-9FF6-4C88568C98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21830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1" r:id="rId8"/>
    <p:sldLayoutId id="2147483682" r:id="rId9"/>
    <p:sldLayoutId id="2147483684" r:id="rId10"/>
    <p:sldLayoutId id="2147483686" r:id="rId11"/>
    <p:sldLayoutId id="2147483687" r:id="rId12"/>
    <p:sldLayoutId id="2147483688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869692B-67C8-4511-ADE4-01C8A1EED7AA}"/>
              </a:ext>
            </a:extLst>
          </p:cNvPr>
          <p:cNvSpPr txBox="1"/>
          <p:nvPr/>
        </p:nvSpPr>
        <p:spPr>
          <a:xfrm>
            <a:off x="4767074" y="492205"/>
            <a:ext cx="628406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6000" b="1">
                <a:solidFill>
                  <a:schemeClr val="bg1"/>
                </a:solidFill>
                <a:latin typeface="Arial Black" panose="020B0A04020102020204" pitchFamily="34" charset="0"/>
                <a:ea typeface="a로케트" panose="02020600000000000000" pitchFamily="18" charset="-127"/>
              </a:rPr>
              <a:t>Smart Window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89B30-850C-44C4-8210-76F0AA35E4C9}"/>
              </a:ext>
            </a:extLst>
          </p:cNvPr>
          <p:cNvSpPr txBox="1"/>
          <p:nvPr/>
        </p:nvSpPr>
        <p:spPr>
          <a:xfrm>
            <a:off x="9815209" y="3639503"/>
            <a:ext cx="175201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7</a:t>
            </a:r>
            <a:r>
              <a:rPr lang="ko-KR" altLang="en-US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조 </a:t>
            </a:r>
            <a:endParaRPr lang="en-US" altLang="ko-KR" sz="2000">
              <a:solidFill>
                <a:srgbClr val="E6FCFF"/>
              </a:solidFill>
              <a:latin typeface="a시월구일3" panose="02020600000000000000" pitchFamily="18" charset="-127"/>
              <a:ea typeface="a시월구일3" panose="02020600000000000000" pitchFamily="18" charset="-127"/>
              <a:cs typeface="Arial" pitchFamily="34" charset="0"/>
            </a:endParaRPr>
          </a:p>
          <a:p>
            <a:pPr algn="r"/>
            <a:r>
              <a:rPr lang="ko-KR" altLang="en-US" sz="2000" err="1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백경환</a:t>
            </a:r>
            <a:r>
              <a:rPr lang="en-US" altLang="ko-KR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 </a:t>
            </a:r>
          </a:p>
          <a:p>
            <a:pPr algn="r"/>
            <a:r>
              <a:rPr lang="ko-KR" altLang="en-US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이재민</a:t>
            </a:r>
            <a:r>
              <a:rPr lang="en-US" altLang="ko-KR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 </a:t>
            </a:r>
          </a:p>
          <a:p>
            <a:pPr algn="r"/>
            <a:r>
              <a:rPr lang="ko-KR" altLang="en-US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한기찬</a:t>
            </a:r>
            <a:r>
              <a:rPr lang="en-US" altLang="ko-KR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 </a:t>
            </a:r>
          </a:p>
          <a:p>
            <a:pPr algn="r"/>
            <a:r>
              <a:rPr lang="ko-KR" altLang="en-US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김지원</a:t>
            </a:r>
            <a:r>
              <a:rPr lang="en-US" altLang="ko-KR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 </a:t>
            </a:r>
          </a:p>
          <a:p>
            <a:pPr algn="r"/>
            <a:r>
              <a:rPr lang="ko-KR" altLang="en-US" sz="2000">
                <a:solidFill>
                  <a:srgbClr val="E6FCFF"/>
                </a:solidFill>
                <a:latin typeface="a시월구일3" panose="02020600000000000000" pitchFamily="18" charset="-127"/>
                <a:ea typeface="a시월구일3" panose="02020600000000000000" pitchFamily="18" charset="-127"/>
                <a:cs typeface="Arial" pitchFamily="34" charset="0"/>
              </a:rPr>
              <a:t>이수빈</a:t>
            </a:r>
          </a:p>
        </p:txBody>
      </p:sp>
    </p:spTree>
    <p:extLst>
      <p:ext uri="{BB962C8B-B14F-4D97-AF65-F5344CB8AC3E}">
        <p14:creationId xmlns:p14="http://schemas.microsoft.com/office/powerpoint/2010/main" val="7056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ko-KR" altLang="en-US">
                <a:latin typeface="a로케트" panose="02020600000000000000" pitchFamily="18" charset="-127"/>
                <a:ea typeface="a로케트" panose="02020600000000000000" pitchFamily="18" charset="-127"/>
              </a:rPr>
              <a:t>시연영상</a:t>
            </a:r>
            <a:endParaRPr lang="en-US">
              <a:latin typeface="a로케트" panose="02020600000000000000" pitchFamily="18" charset="-127"/>
              <a:ea typeface="a로케트" panose="02020600000000000000" pitchFamily="18" charset="-127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4F17EF7-F091-407D-93BD-7554192DD1B4}"/>
              </a:ext>
            </a:extLst>
          </p:cNvPr>
          <p:cNvSpPr txBox="1">
            <a:spLocks/>
          </p:cNvSpPr>
          <p:nvPr/>
        </p:nvSpPr>
        <p:spPr>
          <a:xfrm>
            <a:off x="4591455" y="0"/>
            <a:ext cx="7600545" cy="1203960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b="1">
                <a:ea typeface="a로케트"/>
                <a:cs typeface="Arial"/>
              </a:rPr>
              <a:t>시연 영상</a:t>
            </a:r>
            <a:endParaRPr lang="en-US" altLang="ko-KR" b="1">
              <a:ea typeface="a로케트"/>
              <a:cs typeface="Arial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23207C5-13A4-4C37-ACE6-6F5E72276529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>
                <a:latin typeface="Arial Black" panose="020B0A04020102020204" pitchFamily="34" charset="0"/>
                <a:ea typeface="a로케트"/>
                <a:cs typeface="Arial"/>
              </a:rPr>
              <a:t>시연 영상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5" name="location">
            <a:hlinkClick r:id="" action="ppaction://media"/>
            <a:extLst>
              <a:ext uri="{FF2B5EF4-FFF2-40B4-BE49-F238E27FC236}">
                <a16:creationId xmlns:a16="http://schemas.microsoft.com/office/drawing/2014/main" id="{13940E4D-D2AA-4CE5-8DFD-DD506BDD3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2192" y="1275536"/>
            <a:ext cx="2575869" cy="5399202"/>
          </a:xfrm>
          <a:prstGeom prst="rect">
            <a:avLst/>
          </a:prstGeom>
        </p:spPr>
      </p:pic>
      <p:pic>
        <p:nvPicPr>
          <p:cNvPr id="6" name="그림 5" descr="테이블이(가) 표시된 사진&#10;&#10;자동 생성된 설명">
            <a:extLst>
              <a:ext uri="{FF2B5EF4-FFF2-40B4-BE49-F238E27FC236}">
                <a16:creationId xmlns:a16="http://schemas.microsoft.com/office/drawing/2014/main" id="{35D67762-7C21-4599-A486-530C5A8A9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4" y="1410033"/>
            <a:ext cx="2432279" cy="51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ko-KR" altLang="en-US">
                <a:latin typeface="a로케트" panose="02020600000000000000" pitchFamily="18" charset="-127"/>
                <a:ea typeface="a로케트" panose="02020600000000000000" pitchFamily="18" charset="-127"/>
              </a:rPr>
              <a:t>시연영상</a:t>
            </a:r>
            <a:endParaRPr lang="en-US">
              <a:latin typeface="a로케트" panose="02020600000000000000" pitchFamily="18" charset="-127"/>
              <a:ea typeface="a로케트" panose="02020600000000000000" pitchFamily="18" charset="-127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4F17EF7-F091-407D-93BD-7554192DD1B4}"/>
              </a:ext>
            </a:extLst>
          </p:cNvPr>
          <p:cNvSpPr txBox="1">
            <a:spLocks/>
          </p:cNvSpPr>
          <p:nvPr/>
        </p:nvSpPr>
        <p:spPr>
          <a:xfrm>
            <a:off x="4591455" y="0"/>
            <a:ext cx="7600545" cy="1203960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b="1">
                <a:ea typeface="a로케트"/>
                <a:cs typeface="Arial"/>
              </a:rPr>
              <a:t>시연 영상</a:t>
            </a:r>
            <a:endParaRPr lang="en-US" altLang="ko-KR" b="1">
              <a:ea typeface="a로케트"/>
              <a:cs typeface="Arial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23207C5-13A4-4C37-ACE6-6F5E72276529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>
                <a:latin typeface="Arial Black" panose="020B0A04020102020204" pitchFamily="34" charset="0"/>
                <a:ea typeface="a로케트"/>
                <a:cs typeface="Arial"/>
              </a:rPr>
              <a:t>시연 영상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0D7513A-C3DC-4860-A1F4-86D8A1C7A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89" y="1464027"/>
            <a:ext cx="2432279" cy="5134812"/>
          </a:xfrm>
          <a:prstGeom prst="rect">
            <a:avLst/>
          </a:prstGeom>
        </p:spPr>
      </p:pic>
      <p:pic>
        <p:nvPicPr>
          <p:cNvPr id="8" name="alarm">
            <a:hlinkClick r:id="" action="ppaction://media"/>
            <a:extLst>
              <a:ext uri="{FF2B5EF4-FFF2-40B4-BE49-F238E27FC236}">
                <a16:creationId xmlns:a16="http://schemas.microsoft.com/office/drawing/2014/main" id="{7420316F-8760-4218-A42F-EBCBDBB8D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0911" y="1629991"/>
            <a:ext cx="8476200" cy="48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ko-KR" altLang="en-US">
                <a:latin typeface="a로케트" panose="02020600000000000000" pitchFamily="18" charset="-127"/>
                <a:ea typeface="a로케트" panose="02020600000000000000" pitchFamily="18" charset="-127"/>
              </a:rPr>
              <a:t>시연영상</a:t>
            </a:r>
            <a:endParaRPr lang="en-US">
              <a:latin typeface="a로케트" panose="02020600000000000000" pitchFamily="18" charset="-127"/>
              <a:ea typeface="a로케트" panose="02020600000000000000" pitchFamily="18" charset="-127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4F17EF7-F091-407D-93BD-7554192DD1B4}"/>
              </a:ext>
            </a:extLst>
          </p:cNvPr>
          <p:cNvSpPr txBox="1">
            <a:spLocks/>
          </p:cNvSpPr>
          <p:nvPr/>
        </p:nvSpPr>
        <p:spPr>
          <a:xfrm>
            <a:off x="4591455" y="0"/>
            <a:ext cx="7600545" cy="1203960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altLang="en-US" b="1">
                <a:ea typeface="a로케트"/>
                <a:cs typeface="Arial"/>
              </a:rPr>
              <a:t>시연 영상</a:t>
            </a:r>
            <a:endParaRPr lang="en-US" altLang="ko-KR" b="1">
              <a:ea typeface="a로케트"/>
              <a:cs typeface="Arial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23207C5-13A4-4C37-ACE6-6F5E72276529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>
                <a:latin typeface="Arial Black" panose="020B0A04020102020204" pitchFamily="34" charset="0"/>
                <a:ea typeface="a로케트"/>
                <a:cs typeface="Arial"/>
              </a:rPr>
              <a:t>시연 영상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10" name="open">
            <a:hlinkClick r:id="" action="ppaction://media"/>
            <a:extLst>
              <a:ext uri="{FF2B5EF4-FFF2-40B4-BE49-F238E27FC236}">
                <a16:creationId xmlns:a16="http://schemas.microsoft.com/office/drawing/2014/main" id="{7D38FD93-D737-4539-A6EC-787365D8A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2487" y="1483835"/>
            <a:ext cx="8727079" cy="4905389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C04DDB07-30E1-46B7-8331-70738C1A8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4" y="1369122"/>
            <a:ext cx="2432279" cy="51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22E4D8-0B03-41C6-B24F-CCABD3CF4130}"/>
              </a:ext>
            </a:extLst>
          </p:cNvPr>
          <p:cNvSpPr txBox="1"/>
          <p:nvPr/>
        </p:nvSpPr>
        <p:spPr>
          <a:xfrm>
            <a:off x="3053530" y="2705725"/>
            <a:ext cx="608493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>
                <a:solidFill>
                  <a:schemeClr val="bg1"/>
                </a:solidFill>
                <a:latin typeface="Arial Black" panose="020B0A04020102020204" pitchFamily="34" charset="0"/>
                <a:ea typeface="a로케트" panose="02020600000000000000" pitchFamily="18" charset="-127"/>
                <a:cs typeface="Arial" pitchFamily="34" charset="0"/>
              </a:rPr>
              <a:t>Q&amp;A</a:t>
            </a:r>
            <a:endParaRPr lang="ko-KR" altLang="en-US" sz="8800">
              <a:solidFill>
                <a:schemeClr val="bg1"/>
              </a:solidFill>
              <a:latin typeface="Arial Black" panose="020B0A04020102020204" pitchFamily="34" charset="0"/>
              <a:ea typeface="a로케트" panose="0202060000000000000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CEC6EF-3D6C-421F-B82A-F3549DDDEB81}"/>
              </a:ext>
            </a:extLst>
          </p:cNvPr>
          <p:cNvSpPr/>
          <p:nvPr/>
        </p:nvSpPr>
        <p:spPr>
          <a:xfrm>
            <a:off x="0" y="2150186"/>
            <a:ext cx="12192000" cy="2110154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2769507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>
                <a:solidFill>
                  <a:schemeClr val="bg1"/>
                </a:solidFill>
                <a:latin typeface="Arial Black" panose="020B0A04020102020204" pitchFamily="34" charset="0"/>
                <a:ea typeface="a로케트" panose="02020600000000000000" pitchFamily="18" charset="-127"/>
                <a:cs typeface="Arial" pitchFamily="34" charset="0"/>
              </a:rPr>
              <a:t>THANK YOU</a:t>
            </a:r>
            <a:endParaRPr lang="ko-KR" altLang="en-US" sz="6000">
              <a:solidFill>
                <a:schemeClr val="bg1"/>
              </a:solidFill>
              <a:latin typeface="Arial Black" panose="020B0A04020102020204" pitchFamily="34" charset="0"/>
              <a:ea typeface="a로케트" panose="0202060000000000000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DDDB0E5-C9C9-44D8-BEB8-16A6CA8920CA}"/>
              </a:ext>
            </a:extLst>
          </p:cNvPr>
          <p:cNvGrpSpPr/>
          <p:nvPr/>
        </p:nvGrpSpPr>
        <p:grpSpPr>
          <a:xfrm>
            <a:off x="6322945" y="1385332"/>
            <a:ext cx="5649959" cy="958096"/>
            <a:chOff x="4753009" y="790578"/>
            <a:chExt cx="5649959" cy="9580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0B0A2E-B69D-4686-9B34-E9CF61AD14CF}"/>
                </a:ext>
              </a:extLst>
            </p:cNvPr>
            <p:cNvSpPr txBox="1"/>
            <p:nvPr/>
          </p:nvSpPr>
          <p:spPr>
            <a:xfrm>
              <a:off x="5974180" y="977237"/>
              <a:ext cx="4428788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ko-KR" altLang="en-US" sz="2400">
                  <a:solidFill>
                    <a:schemeClr val="bg1"/>
                  </a:solidFill>
                  <a:latin typeface="a로케트"/>
                  <a:ea typeface="a로케트"/>
                  <a:cs typeface="Arial"/>
                </a:rPr>
                <a:t>프로젝트 배경</a:t>
              </a:r>
              <a:endParaRPr lang="ko-KR" altLang="en-US" sz="24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331986-E857-4609-B617-F76377A73F02}"/>
                </a:ext>
              </a:extLst>
            </p:cNvPr>
            <p:cNvSpPr txBox="1"/>
            <p:nvPr/>
          </p:nvSpPr>
          <p:spPr>
            <a:xfrm>
              <a:off x="4753009" y="1008016"/>
              <a:ext cx="95809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8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1B7BFE-C7D7-4846-B6EF-E78809137F86}"/>
                </a:ext>
              </a:extLst>
            </p:cNvPr>
            <p:cNvSpPr/>
            <p:nvPr/>
          </p:nvSpPr>
          <p:spPr>
            <a:xfrm>
              <a:off x="4753009" y="790578"/>
              <a:ext cx="958096" cy="958096"/>
            </a:xfrm>
            <a:custGeom>
              <a:avLst/>
              <a:gdLst>
                <a:gd name="connsiteX0" fmla="*/ 591326 w 1182653"/>
                <a:gd name="connsiteY0" fmla="*/ 99202 h 1182653"/>
                <a:gd name="connsiteX1" fmla="*/ 542935 w 1182653"/>
                <a:gd name="connsiteY1" fmla="*/ 119164 h 1182653"/>
                <a:gd name="connsiteX2" fmla="*/ 119164 w 1182653"/>
                <a:gd name="connsiteY2" fmla="*/ 542935 h 1182653"/>
                <a:gd name="connsiteX3" fmla="*/ 119164 w 1182653"/>
                <a:gd name="connsiteY3" fmla="*/ 639718 h 1182653"/>
                <a:gd name="connsiteX4" fmla="*/ 542935 w 1182653"/>
                <a:gd name="connsiteY4" fmla="*/ 1063489 h 1182653"/>
                <a:gd name="connsiteX5" fmla="*/ 639718 w 1182653"/>
                <a:gd name="connsiteY5" fmla="*/ 1063489 h 1182653"/>
                <a:gd name="connsiteX6" fmla="*/ 1063489 w 1182653"/>
                <a:gd name="connsiteY6" fmla="*/ 639718 h 1182653"/>
                <a:gd name="connsiteX7" fmla="*/ 1063489 w 1182653"/>
                <a:gd name="connsiteY7" fmla="*/ 542935 h 1182653"/>
                <a:gd name="connsiteX8" fmla="*/ 639718 w 1182653"/>
                <a:gd name="connsiteY8" fmla="*/ 119164 h 1182653"/>
                <a:gd name="connsiteX9" fmla="*/ 591326 w 1182653"/>
                <a:gd name="connsiteY9" fmla="*/ 99202 h 1182653"/>
                <a:gd name="connsiteX10" fmla="*/ 591327 w 1182653"/>
                <a:gd name="connsiteY10" fmla="*/ 0 h 1182653"/>
                <a:gd name="connsiteX11" fmla="*/ 654581 w 1182653"/>
                <a:gd name="connsiteY11" fmla="*/ 26183 h 1182653"/>
                <a:gd name="connsiteX12" fmla="*/ 1156470 w 1182653"/>
                <a:gd name="connsiteY12" fmla="*/ 528072 h 1182653"/>
                <a:gd name="connsiteX13" fmla="*/ 1156470 w 1182653"/>
                <a:gd name="connsiteY13" fmla="*/ 654581 h 1182653"/>
                <a:gd name="connsiteX14" fmla="*/ 654581 w 1182653"/>
                <a:gd name="connsiteY14" fmla="*/ 1156470 h 1182653"/>
                <a:gd name="connsiteX15" fmla="*/ 528072 w 1182653"/>
                <a:gd name="connsiteY15" fmla="*/ 1156470 h 1182653"/>
                <a:gd name="connsiteX16" fmla="*/ 26184 w 1182653"/>
                <a:gd name="connsiteY16" fmla="*/ 654581 h 1182653"/>
                <a:gd name="connsiteX17" fmla="*/ 26184 w 1182653"/>
                <a:gd name="connsiteY17" fmla="*/ 528072 h 1182653"/>
                <a:gd name="connsiteX18" fmla="*/ 528072 w 1182653"/>
                <a:gd name="connsiteY18" fmla="*/ 26183 h 1182653"/>
                <a:gd name="connsiteX19" fmla="*/ 591327 w 1182653"/>
                <a:gd name="connsiteY19" fmla="*/ 0 h 1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653" h="1182653">
                  <a:moveTo>
                    <a:pt x="591326" y="99202"/>
                  </a:moveTo>
                  <a:cubicBezTo>
                    <a:pt x="573784" y="99202"/>
                    <a:pt x="556242" y="105856"/>
                    <a:pt x="542935" y="119164"/>
                  </a:cubicBezTo>
                  <a:lnTo>
                    <a:pt x="119164" y="542935"/>
                  </a:lnTo>
                  <a:cubicBezTo>
                    <a:pt x="92548" y="569550"/>
                    <a:pt x="92548" y="613102"/>
                    <a:pt x="119164" y="639718"/>
                  </a:cubicBezTo>
                  <a:lnTo>
                    <a:pt x="542935" y="1063489"/>
                  </a:lnTo>
                  <a:cubicBezTo>
                    <a:pt x="569550" y="1090104"/>
                    <a:pt x="613102" y="1090104"/>
                    <a:pt x="639718" y="1063489"/>
                  </a:cubicBezTo>
                  <a:lnTo>
                    <a:pt x="1063489" y="639718"/>
                  </a:lnTo>
                  <a:cubicBezTo>
                    <a:pt x="1090450" y="613102"/>
                    <a:pt x="1090450" y="569550"/>
                    <a:pt x="1063489" y="542935"/>
                  </a:cubicBezTo>
                  <a:lnTo>
                    <a:pt x="639718" y="119164"/>
                  </a:lnTo>
                  <a:cubicBezTo>
                    <a:pt x="626410" y="105856"/>
                    <a:pt x="608868" y="99202"/>
                    <a:pt x="591326" y="99202"/>
                  </a:cubicBezTo>
                  <a:close/>
                  <a:moveTo>
                    <a:pt x="591327" y="0"/>
                  </a:moveTo>
                  <a:cubicBezTo>
                    <a:pt x="614226" y="0"/>
                    <a:pt x="637126" y="8728"/>
                    <a:pt x="654581" y="26183"/>
                  </a:cubicBezTo>
                  <a:lnTo>
                    <a:pt x="1156470" y="528072"/>
                  </a:lnTo>
                  <a:cubicBezTo>
                    <a:pt x="1191381" y="562983"/>
                    <a:pt x="1191381" y="619670"/>
                    <a:pt x="1156470" y="654581"/>
                  </a:cubicBezTo>
                  <a:lnTo>
                    <a:pt x="654581" y="1156470"/>
                  </a:lnTo>
                  <a:cubicBezTo>
                    <a:pt x="619670" y="1191381"/>
                    <a:pt x="562983" y="1191381"/>
                    <a:pt x="528072" y="1156470"/>
                  </a:cubicBezTo>
                  <a:lnTo>
                    <a:pt x="26184" y="654581"/>
                  </a:lnTo>
                  <a:cubicBezTo>
                    <a:pt x="-8728" y="619670"/>
                    <a:pt x="-8728" y="562983"/>
                    <a:pt x="26184" y="528072"/>
                  </a:cubicBezTo>
                  <a:lnTo>
                    <a:pt x="528072" y="26183"/>
                  </a:lnTo>
                  <a:cubicBezTo>
                    <a:pt x="545528" y="8728"/>
                    <a:pt x="568427" y="0"/>
                    <a:pt x="59132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7350D3-4353-45F7-BF03-021199F2298D}"/>
              </a:ext>
            </a:extLst>
          </p:cNvPr>
          <p:cNvGrpSpPr/>
          <p:nvPr/>
        </p:nvGrpSpPr>
        <p:grpSpPr>
          <a:xfrm>
            <a:off x="6941494" y="2245303"/>
            <a:ext cx="5736225" cy="958096"/>
            <a:chOff x="5276743" y="2230161"/>
            <a:chExt cx="5736225" cy="95809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04EDEA-EFF2-4A05-A482-92CFDD885CEF}"/>
                </a:ext>
              </a:extLst>
            </p:cNvPr>
            <p:cNvSpPr txBox="1"/>
            <p:nvPr/>
          </p:nvSpPr>
          <p:spPr>
            <a:xfrm>
              <a:off x="6584180" y="2478376"/>
              <a:ext cx="4428788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en-US" altLang="ko-KR" sz="2400">
                  <a:solidFill>
                    <a:schemeClr val="bg1"/>
                  </a:solidFill>
                  <a:latin typeface="Arial Black" panose="020B0A04020102020204" pitchFamily="34" charset="0"/>
                  <a:ea typeface="a로케트"/>
                  <a:cs typeface="Arial"/>
                </a:rPr>
                <a:t>Framework</a:t>
              </a:r>
              <a:endParaRPr lang="ko-KR" altLang="en-US" sz="2400">
                <a:solidFill>
                  <a:schemeClr val="bg1"/>
                </a:solidFill>
                <a:latin typeface="Arial Black" panose="020B0A04020102020204" pitchFamily="34" charset="0"/>
                <a:ea typeface="a로케트" panose="02020600000000000000" pitchFamily="18" charset="-127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A08F88-D243-4550-8E31-B93DA73D17CE}"/>
                </a:ext>
              </a:extLst>
            </p:cNvPr>
            <p:cNvSpPr txBox="1"/>
            <p:nvPr/>
          </p:nvSpPr>
          <p:spPr>
            <a:xfrm>
              <a:off x="5276743" y="2447599"/>
              <a:ext cx="95809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8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9B487FA-C5D3-415D-9C56-BE12457EB2F4}"/>
                </a:ext>
              </a:extLst>
            </p:cNvPr>
            <p:cNvSpPr/>
            <p:nvPr/>
          </p:nvSpPr>
          <p:spPr>
            <a:xfrm>
              <a:off x="5276743" y="2230161"/>
              <a:ext cx="958096" cy="958096"/>
            </a:xfrm>
            <a:custGeom>
              <a:avLst/>
              <a:gdLst>
                <a:gd name="connsiteX0" fmla="*/ 591326 w 1182653"/>
                <a:gd name="connsiteY0" fmla="*/ 99202 h 1182653"/>
                <a:gd name="connsiteX1" fmla="*/ 542935 w 1182653"/>
                <a:gd name="connsiteY1" fmla="*/ 119164 h 1182653"/>
                <a:gd name="connsiteX2" fmla="*/ 119164 w 1182653"/>
                <a:gd name="connsiteY2" fmla="*/ 542935 h 1182653"/>
                <a:gd name="connsiteX3" fmla="*/ 119164 w 1182653"/>
                <a:gd name="connsiteY3" fmla="*/ 639718 h 1182653"/>
                <a:gd name="connsiteX4" fmla="*/ 542935 w 1182653"/>
                <a:gd name="connsiteY4" fmla="*/ 1063489 h 1182653"/>
                <a:gd name="connsiteX5" fmla="*/ 639718 w 1182653"/>
                <a:gd name="connsiteY5" fmla="*/ 1063489 h 1182653"/>
                <a:gd name="connsiteX6" fmla="*/ 1063489 w 1182653"/>
                <a:gd name="connsiteY6" fmla="*/ 639718 h 1182653"/>
                <a:gd name="connsiteX7" fmla="*/ 1063489 w 1182653"/>
                <a:gd name="connsiteY7" fmla="*/ 542935 h 1182653"/>
                <a:gd name="connsiteX8" fmla="*/ 639718 w 1182653"/>
                <a:gd name="connsiteY8" fmla="*/ 119164 h 1182653"/>
                <a:gd name="connsiteX9" fmla="*/ 591326 w 1182653"/>
                <a:gd name="connsiteY9" fmla="*/ 99202 h 1182653"/>
                <a:gd name="connsiteX10" fmla="*/ 591327 w 1182653"/>
                <a:gd name="connsiteY10" fmla="*/ 0 h 1182653"/>
                <a:gd name="connsiteX11" fmla="*/ 654581 w 1182653"/>
                <a:gd name="connsiteY11" fmla="*/ 26183 h 1182653"/>
                <a:gd name="connsiteX12" fmla="*/ 1156470 w 1182653"/>
                <a:gd name="connsiteY12" fmla="*/ 528072 h 1182653"/>
                <a:gd name="connsiteX13" fmla="*/ 1156470 w 1182653"/>
                <a:gd name="connsiteY13" fmla="*/ 654581 h 1182653"/>
                <a:gd name="connsiteX14" fmla="*/ 654581 w 1182653"/>
                <a:gd name="connsiteY14" fmla="*/ 1156470 h 1182653"/>
                <a:gd name="connsiteX15" fmla="*/ 528072 w 1182653"/>
                <a:gd name="connsiteY15" fmla="*/ 1156470 h 1182653"/>
                <a:gd name="connsiteX16" fmla="*/ 26184 w 1182653"/>
                <a:gd name="connsiteY16" fmla="*/ 654581 h 1182653"/>
                <a:gd name="connsiteX17" fmla="*/ 26184 w 1182653"/>
                <a:gd name="connsiteY17" fmla="*/ 528072 h 1182653"/>
                <a:gd name="connsiteX18" fmla="*/ 528072 w 1182653"/>
                <a:gd name="connsiteY18" fmla="*/ 26183 h 1182653"/>
                <a:gd name="connsiteX19" fmla="*/ 591327 w 1182653"/>
                <a:gd name="connsiteY19" fmla="*/ 0 h 1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653" h="1182653">
                  <a:moveTo>
                    <a:pt x="591326" y="99202"/>
                  </a:moveTo>
                  <a:cubicBezTo>
                    <a:pt x="573784" y="99202"/>
                    <a:pt x="556242" y="105856"/>
                    <a:pt x="542935" y="119164"/>
                  </a:cubicBezTo>
                  <a:lnTo>
                    <a:pt x="119164" y="542935"/>
                  </a:lnTo>
                  <a:cubicBezTo>
                    <a:pt x="92548" y="569550"/>
                    <a:pt x="92548" y="613102"/>
                    <a:pt x="119164" y="639718"/>
                  </a:cubicBezTo>
                  <a:lnTo>
                    <a:pt x="542935" y="1063489"/>
                  </a:lnTo>
                  <a:cubicBezTo>
                    <a:pt x="569550" y="1090104"/>
                    <a:pt x="613102" y="1090104"/>
                    <a:pt x="639718" y="1063489"/>
                  </a:cubicBezTo>
                  <a:lnTo>
                    <a:pt x="1063489" y="639718"/>
                  </a:lnTo>
                  <a:cubicBezTo>
                    <a:pt x="1090450" y="613102"/>
                    <a:pt x="1090450" y="569550"/>
                    <a:pt x="1063489" y="542935"/>
                  </a:cubicBezTo>
                  <a:lnTo>
                    <a:pt x="639718" y="119164"/>
                  </a:lnTo>
                  <a:cubicBezTo>
                    <a:pt x="626410" y="105856"/>
                    <a:pt x="608868" y="99202"/>
                    <a:pt x="591326" y="99202"/>
                  </a:cubicBezTo>
                  <a:close/>
                  <a:moveTo>
                    <a:pt x="591327" y="0"/>
                  </a:moveTo>
                  <a:cubicBezTo>
                    <a:pt x="614226" y="0"/>
                    <a:pt x="637126" y="8728"/>
                    <a:pt x="654581" y="26183"/>
                  </a:cubicBezTo>
                  <a:lnTo>
                    <a:pt x="1156470" y="528072"/>
                  </a:lnTo>
                  <a:cubicBezTo>
                    <a:pt x="1191381" y="562983"/>
                    <a:pt x="1191381" y="619670"/>
                    <a:pt x="1156470" y="654581"/>
                  </a:cubicBezTo>
                  <a:lnTo>
                    <a:pt x="654581" y="1156470"/>
                  </a:lnTo>
                  <a:cubicBezTo>
                    <a:pt x="619670" y="1191381"/>
                    <a:pt x="562983" y="1191381"/>
                    <a:pt x="528072" y="1156470"/>
                  </a:cubicBezTo>
                  <a:lnTo>
                    <a:pt x="26184" y="654581"/>
                  </a:lnTo>
                  <a:cubicBezTo>
                    <a:pt x="-8728" y="619670"/>
                    <a:pt x="-8728" y="562983"/>
                    <a:pt x="26184" y="528072"/>
                  </a:cubicBezTo>
                  <a:lnTo>
                    <a:pt x="528072" y="26183"/>
                  </a:lnTo>
                  <a:cubicBezTo>
                    <a:pt x="545528" y="8728"/>
                    <a:pt x="568427" y="0"/>
                    <a:pt x="59132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943C8E-7316-4346-AF7D-CBEB760F9A17}"/>
              </a:ext>
            </a:extLst>
          </p:cNvPr>
          <p:cNvGrpSpPr/>
          <p:nvPr/>
        </p:nvGrpSpPr>
        <p:grpSpPr>
          <a:xfrm>
            <a:off x="7575658" y="3124584"/>
            <a:ext cx="5806563" cy="958096"/>
            <a:chOff x="5800477" y="3669744"/>
            <a:chExt cx="5806563" cy="9580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AEF471-EEEB-40C9-97CC-790BB0C9B8B7}"/>
                </a:ext>
              </a:extLst>
            </p:cNvPr>
            <p:cNvSpPr txBox="1"/>
            <p:nvPr/>
          </p:nvSpPr>
          <p:spPr>
            <a:xfrm>
              <a:off x="7178252" y="3902637"/>
              <a:ext cx="4428788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en-US" altLang="ko-KR" sz="2400" err="1">
                  <a:solidFill>
                    <a:schemeClr val="bg1"/>
                  </a:solidFill>
                  <a:ea typeface="a로케트"/>
                  <a:cs typeface="Arial"/>
                </a:rPr>
                <a:t>시연</a:t>
              </a:r>
              <a:r>
                <a:rPr lang="en-US" altLang="ko-KR" sz="2400">
                  <a:solidFill>
                    <a:schemeClr val="bg1"/>
                  </a:solidFill>
                  <a:ea typeface="a로케트"/>
                  <a:cs typeface="Arial"/>
                </a:rPr>
                <a:t> </a:t>
              </a:r>
              <a:r>
                <a:rPr lang="en-US" altLang="ko-KR" sz="2400" err="1">
                  <a:solidFill>
                    <a:schemeClr val="bg1"/>
                  </a:solidFill>
                  <a:ea typeface="a로케트"/>
                  <a:cs typeface="Arial"/>
                </a:rPr>
                <a:t>영상</a:t>
              </a:r>
              <a:endParaRPr lang="en-US" altLang="ko-KR" sz="2400">
                <a:solidFill>
                  <a:schemeClr val="bg1"/>
                </a:solidFill>
                <a:ea typeface="a로케트"/>
                <a:cs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987524-AF6F-4CD2-A1BD-5ADC8F48C5CF}"/>
                </a:ext>
              </a:extLst>
            </p:cNvPr>
            <p:cNvSpPr txBox="1"/>
            <p:nvPr/>
          </p:nvSpPr>
          <p:spPr>
            <a:xfrm>
              <a:off x="5800477" y="3887182"/>
              <a:ext cx="95809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8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5C05B87-5692-4628-A1F1-262A89461E67}"/>
                </a:ext>
              </a:extLst>
            </p:cNvPr>
            <p:cNvSpPr/>
            <p:nvPr/>
          </p:nvSpPr>
          <p:spPr>
            <a:xfrm>
              <a:off x="5800477" y="3669744"/>
              <a:ext cx="958096" cy="958096"/>
            </a:xfrm>
            <a:custGeom>
              <a:avLst/>
              <a:gdLst>
                <a:gd name="connsiteX0" fmla="*/ 591326 w 1182653"/>
                <a:gd name="connsiteY0" fmla="*/ 99202 h 1182653"/>
                <a:gd name="connsiteX1" fmla="*/ 542935 w 1182653"/>
                <a:gd name="connsiteY1" fmla="*/ 119164 h 1182653"/>
                <a:gd name="connsiteX2" fmla="*/ 119164 w 1182653"/>
                <a:gd name="connsiteY2" fmla="*/ 542935 h 1182653"/>
                <a:gd name="connsiteX3" fmla="*/ 119164 w 1182653"/>
                <a:gd name="connsiteY3" fmla="*/ 639718 h 1182653"/>
                <a:gd name="connsiteX4" fmla="*/ 542935 w 1182653"/>
                <a:gd name="connsiteY4" fmla="*/ 1063489 h 1182653"/>
                <a:gd name="connsiteX5" fmla="*/ 639718 w 1182653"/>
                <a:gd name="connsiteY5" fmla="*/ 1063489 h 1182653"/>
                <a:gd name="connsiteX6" fmla="*/ 1063489 w 1182653"/>
                <a:gd name="connsiteY6" fmla="*/ 639718 h 1182653"/>
                <a:gd name="connsiteX7" fmla="*/ 1063489 w 1182653"/>
                <a:gd name="connsiteY7" fmla="*/ 542935 h 1182653"/>
                <a:gd name="connsiteX8" fmla="*/ 639718 w 1182653"/>
                <a:gd name="connsiteY8" fmla="*/ 119164 h 1182653"/>
                <a:gd name="connsiteX9" fmla="*/ 591326 w 1182653"/>
                <a:gd name="connsiteY9" fmla="*/ 99202 h 1182653"/>
                <a:gd name="connsiteX10" fmla="*/ 591327 w 1182653"/>
                <a:gd name="connsiteY10" fmla="*/ 0 h 1182653"/>
                <a:gd name="connsiteX11" fmla="*/ 654581 w 1182653"/>
                <a:gd name="connsiteY11" fmla="*/ 26183 h 1182653"/>
                <a:gd name="connsiteX12" fmla="*/ 1156470 w 1182653"/>
                <a:gd name="connsiteY12" fmla="*/ 528072 h 1182653"/>
                <a:gd name="connsiteX13" fmla="*/ 1156470 w 1182653"/>
                <a:gd name="connsiteY13" fmla="*/ 654581 h 1182653"/>
                <a:gd name="connsiteX14" fmla="*/ 654581 w 1182653"/>
                <a:gd name="connsiteY14" fmla="*/ 1156470 h 1182653"/>
                <a:gd name="connsiteX15" fmla="*/ 528072 w 1182653"/>
                <a:gd name="connsiteY15" fmla="*/ 1156470 h 1182653"/>
                <a:gd name="connsiteX16" fmla="*/ 26184 w 1182653"/>
                <a:gd name="connsiteY16" fmla="*/ 654581 h 1182653"/>
                <a:gd name="connsiteX17" fmla="*/ 26184 w 1182653"/>
                <a:gd name="connsiteY17" fmla="*/ 528072 h 1182653"/>
                <a:gd name="connsiteX18" fmla="*/ 528072 w 1182653"/>
                <a:gd name="connsiteY18" fmla="*/ 26183 h 1182653"/>
                <a:gd name="connsiteX19" fmla="*/ 591327 w 1182653"/>
                <a:gd name="connsiteY19" fmla="*/ 0 h 1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653" h="1182653">
                  <a:moveTo>
                    <a:pt x="591326" y="99202"/>
                  </a:moveTo>
                  <a:cubicBezTo>
                    <a:pt x="573784" y="99202"/>
                    <a:pt x="556242" y="105856"/>
                    <a:pt x="542935" y="119164"/>
                  </a:cubicBezTo>
                  <a:lnTo>
                    <a:pt x="119164" y="542935"/>
                  </a:lnTo>
                  <a:cubicBezTo>
                    <a:pt x="92548" y="569550"/>
                    <a:pt x="92548" y="613102"/>
                    <a:pt x="119164" y="639718"/>
                  </a:cubicBezTo>
                  <a:lnTo>
                    <a:pt x="542935" y="1063489"/>
                  </a:lnTo>
                  <a:cubicBezTo>
                    <a:pt x="569550" y="1090104"/>
                    <a:pt x="613102" y="1090104"/>
                    <a:pt x="639718" y="1063489"/>
                  </a:cubicBezTo>
                  <a:lnTo>
                    <a:pt x="1063489" y="639718"/>
                  </a:lnTo>
                  <a:cubicBezTo>
                    <a:pt x="1090450" y="613102"/>
                    <a:pt x="1090450" y="569550"/>
                    <a:pt x="1063489" y="542935"/>
                  </a:cubicBezTo>
                  <a:lnTo>
                    <a:pt x="639718" y="119164"/>
                  </a:lnTo>
                  <a:cubicBezTo>
                    <a:pt x="626410" y="105856"/>
                    <a:pt x="608868" y="99202"/>
                    <a:pt x="591326" y="99202"/>
                  </a:cubicBezTo>
                  <a:close/>
                  <a:moveTo>
                    <a:pt x="591327" y="0"/>
                  </a:moveTo>
                  <a:cubicBezTo>
                    <a:pt x="614226" y="0"/>
                    <a:pt x="637126" y="8728"/>
                    <a:pt x="654581" y="26183"/>
                  </a:cubicBezTo>
                  <a:lnTo>
                    <a:pt x="1156470" y="528072"/>
                  </a:lnTo>
                  <a:cubicBezTo>
                    <a:pt x="1191381" y="562983"/>
                    <a:pt x="1191381" y="619670"/>
                    <a:pt x="1156470" y="654581"/>
                  </a:cubicBezTo>
                  <a:lnTo>
                    <a:pt x="654581" y="1156470"/>
                  </a:lnTo>
                  <a:cubicBezTo>
                    <a:pt x="619670" y="1191381"/>
                    <a:pt x="562983" y="1191381"/>
                    <a:pt x="528072" y="1156470"/>
                  </a:cubicBezTo>
                  <a:lnTo>
                    <a:pt x="26184" y="654581"/>
                  </a:lnTo>
                  <a:cubicBezTo>
                    <a:pt x="-8728" y="619670"/>
                    <a:pt x="-8728" y="562983"/>
                    <a:pt x="26184" y="528072"/>
                  </a:cubicBezTo>
                  <a:lnTo>
                    <a:pt x="528072" y="26183"/>
                  </a:lnTo>
                  <a:cubicBezTo>
                    <a:pt x="545528" y="8728"/>
                    <a:pt x="568427" y="0"/>
                    <a:pt x="59132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C2E432-B497-422F-8B32-AB2B0B147F5D}"/>
              </a:ext>
            </a:extLst>
          </p:cNvPr>
          <p:cNvGrpSpPr/>
          <p:nvPr/>
        </p:nvGrpSpPr>
        <p:grpSpPr>
          <a:xfrm>
            <a:off x="6960918" y="4036580"/>
            <a:ext cx="5665974" cy="958096"/>
            <a:chOff x="6324210" y="5109327"/>
            <a:chExt cx="5665974" cy="9580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3F3B3A-F7F3-4BF4-B2C0-3E0DDB19AB2D}"/>
                </a:ext>
              </a:extLst>
            </p:cNvPr>
            <p:cNvSpPr txBox="1"/>
            <p:nvPr/>
          </p:nvSpPr>
          <p:spPr>
            <a:xfrm>
              <a:off x="7561396" y="5357542"/>
              <a:ext cx="4428788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ko-KR" altLang="en-US" sz="2400">
                  <a:solidFill>
                    <a:schemeClr val="bg1"/>
                  </a:solidFill>
                  <a:latin typeface="a로케트" panose="02020600000000000000" pitchFamily="18" charset="-127"/>
                  <a:ea typeface="a로케트"/>
                  <a:cs typeface="Arial"/>
                </a:rPr>
                <a:t>활용방안</a:t>
              </a:r>
              <a:endParaRPr lang="ko-KR" altLang="en-US" sz="24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31FB6E-8C9A-40B7-8594-A93E33F43832}"/>
                </a:ext>
              </a:extLst>
            </p:cNvPr>
            <p:cNvSpPr txBox="1"/>
            <p:nvPr/>
          </p:nvSpPr>
          <p:spPr>
            <a:xfrm>
              <a:off x="6324210" y="5326765"/>
              <a:ext cx="95809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8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0CF0BC-5F8F-4C30-8EC7-27D55E1038BE}"/>
                </a:ext>
              </a:extLst>
            </p:cNvPr>
            <p:cNvSpPr/>
            <p:nvPr/>
          </p:nvSpPr>
          <p:spPr>
            <a:xfrm>
              <a:off x="6324210" y="5109327"/>
              <a:ext cx="958096" cy="958096"/>
            </a:xfrm>
            <a:custGeom>
              <a:avLst/>
              <a:gdLst>
                <a:gd name="connsiteX0" fmla="*/ 591326 w 1182653"/>
                <a:gd name="connsiteY0" fmla="*/ 99202 h 1182653"/>
                <a:gd name="connsiteX1" fmla="*/ 542935 w 1182653"/>
                <a:gd name="connsiteY1" fmla="*/ 119164 h 1182653"/>
                <a:gd name="connsiteX2" fmla="*/ 119164 w 1182653"/>
                <a:gd name="connsiteY2" fmla="*/ 542935 h 1182653"/>
                <a:gd name="connsiteX3" fmla="*/ 119164 w 1182653"/>
                <a:gd name="connsiteY3" fmla="*/ 639718 h 1182653"/>
                <a:gd name="connsiteX4" fmla="*/ 542935 w 1182653"/>
                <a:gd name="connsiteY4" fmla="*/ 1063489 h 1182653"/>
                <a:gd name="connsiteX5" fmla="*/ 639718 w 1182653"/>
                <a:gd name="connsiteY5" fmla="*/ 1063489 h 1182653"/>
                <a:gd name="connsiteX6" fmla="*/ 1063489 w 1182653"/>
                <a:gd name="connsiteY6" fmla="*/ 639718 h 1182653"/>
                <a:gd name="connsiteX7" fmla="*/ 1063489 w 1182653"/>
                <a:gd name="connsiteY7" fmla="*/ 542935 h 1182653"/>
                <a:gd name="connsiteX8" fmla="*/ 639718 w 1182653"/>
                <a:gd name="connsiteY8" fmla="*/ 119164 h 1182653"/>
                <a:gd name="connsiteX9" fmla="*/ 591326 w 1182653"/>
                <a:gd name="connsiteY9" fmla="*/ 99202 h 1182653"/>
                <a:gd name="connsiteX10" fmla="*/ 591327 w 1182653"/>
                <a:gd name="connsiteY10" fmla="*/ 0 h 1182653"/>
                <a:gd name="connsiteX11" fmla="*/ 654581 w 1182653"/>
                <a:gd name="connsiteY11" fmla="*/ 26183 h 1182653"/>
                <a:gd name="connsiteX12" fmla="*/ 1156470 w 1182653"/>
                <a:gd name="connsiteY12" fmla="*/ 528072 h 1182653"/>
                <a:gd name="connsiteX13" fmla="*/ 1156470 w 1182653"/>
                <a:gd name="connsiteY13" fmla="*/ 654581 h 1182653"/>
                <a:gd name="connsiteX14" fmla="*/ 654581 w 1182653"/>
                <a:gd name="connsiteY14" fmla="*/ 1156470 h 1182653"/>
                <a:gd name="connsiteX15" fmla="*/ 528072 w 1182653"/>
                <a:gd name="connsiteY15" fmla="*/ 1156470 h 1182653"/>
                <a:gd name="connsiteX16" fmla="*/ 26184 w 1182653"/>
                <a:gd name="connsiteY16" fmla="*/ 654581 h 1182653"/>
                <a:gd name="connsiteX17" fmla="*/ 26184 w 1182653"/>
                <a:gd name="connsiteY17" fmla="*/ 528072 h 1182653"/>
                <a:gd name="connsiteX18" fmla="*/ 528072 w 1182653"/>
                <a:gd name="connsiteY18" fmla="*/ 26183 h 1182653"/>
                <a:gd name="connsiteX19" fmla="*/ 591327 w 1182653"/>
                <a:gd name="connsiteY19" fmla="*/ 0 h 1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653" h="1182653">
                  <a:moveTo>
                    <a:pt x="591326" y="99202"/>
                  </a:moveTo>
                  <a:cubicBezTo>
                    <a:pt x="573784" y="99202"/>
                    <a:pt x="556242" y="105856"/>
                    <a:pt x="542935" y="119164"/>
                  </a:cubicBezTo>
                  <a:lnTo>
                    <a:pt x="119164" y="542935"/>
                  </a:lnTo>
                  <a:cubicBezTo>
                    <a:pt x="92548" y="569550"/>
                    <a:pt x="92548" y="613102"/>
                    <a:pt x="119164" y="639718"/>
                  </a:cubicBezTo>
                  <a:lnTo>
                    <a:pt x="542935" y="1063489"/>
                  </a:lnTo>
                  <a:cubicBezTo>
                    <a:pt x="569550" y="1090104"/>
                    <a:pt x="613102" y="1090104"/>
                    <a:pt x="639718" y="1063489"/>
                  </a:cubicBezTo>
                  <a:lnTo>
                    <a:pt x="1063489" y="639718"/>
                  </a:lnTo>
                  <a:cubicBezTo>
                    <a:pt x="1090450" y="613102"/>
                    <a:pt x="1090450" y="569550"/>
                    <a:pt x="1063489" y="542935"/>
                  </a:cubicBezTo>
                  <a:lnTo>
                    <a:pt x="639718" y="119164"/>
                  </a:lnTo>
                  <a:cubicBezTo>
                    <a:pt x="626410" y="105856"/>
                    <a:pt x="608868" y="99202"/>
                    <a:pt x="591326" y="99202"/>
                  </a:cubicBezTo>
                  <a:close/>
                  <a:moveTo>
                    <a:pt x="591327" y="0"/>
                  </a:moveTo>
                  <a:cubicBezTo>
                    <a:pt x="614226" y="0"/>
                    <a:pt x="637126" y="8728"/>
                    <a:pt x="654581" y="26183"/>
                  </a:cubicBezTo>
                  <a:lnTo>
                    <a:pt x="1156470" y="528072"/>
                  </a:lnTo>
                  <a:cubicBezTo>
                    <a:pt x="1191381" y="562983"/>
                    <a:pt x="1191381" y="619670"/>
                    <a:pt x="1156470" y="654581"/>
                  </a:cubicBezTo>
                  <a:lnTo>
                    <a:pt x="654581" y="1156470"/>
                  </a:lnTo>
                  <a:cubicBezTo>
                    <a:pt x="619670" y="1191381"/>
                    <a:pt x="562983" y="1191381"/>
                    <a:pt x="528072" y="1156470"/>
                  </a:cubicBezTo>
                  <a:lnTo>
                    <a:pt x="26184" y="654581"/>
                  </a:lnTo>
                  <a:cubicBezTo>
                    <a:pt x="-8728" y="619670"/>
                    <a:pt x="-8728" y="562983"/>
                    <a:pt x="26184" y="528072"/>
                  </a:cubicBezTo>
                  <a:lnTo>
                    <a:pt x="528072" y="26183"/>
                  </a:lnTo>
                  <a:cubicBezTo>
                    <a:pt x="545528" y="8728"/>
                    <a:pt x="568427" y="0"/>
                    <a:pt x="59132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DF8E06D-B8BF-4F1D-B167-4621298F421C}"/>
              </a:ext>
            </a:extLst>
          </p:cNvPr>
          <p:cNvSpPr txBox="1"/>
          <p:nvPr/>
        </p:nvSpPr>
        <p:spPr>
          <a:xfrm>
            <a:off x="6436509" y="608825"/>
            <a:ext cx="369971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>
                <a:solidFill>
                  <a:schemeClr val="bg1"/>
                </a:solidFill>
                <a:latin typeface="Arial Black" panose="020B0A04020102020204" pitchFamily="34" charset="0"/>
                <a:ea typeface="a로케트" panose="02020600000000000000" pitchFamily="18" charset="-127"/>
                <a:cs typeface="Arial" pitchFamily="34" charset="0"/>
              </a:rPr>
              <a:t>CONTENTS</a:t>
            </a:r>
            <a:endParaRPr lang="ko-KR" altLang="en-US" sz="3600">
              <a:solidFill>
                <a:schemeClr val="bg1"/>
              </a:solidFill>
              <a:latin typeface="Arial Black" panose="020B0A04020102020204" pitchFamily="34" charset="0"/>
              <a:ea typeface="a로케트" panose="02020600000000000000" pitchFamily="18" charset="-127"/>
              <a:cs typeface="Arial" pitchFamily="34" charset="0"/>
            </a:endParaRPr>
          </a:p>
        </p:txBody>
      </p:sp>
      <p:grpSp>
        <p:nvGrpSpPr>
          <p:cNvPr id="19" name="Group 53">
            <a:extLst>
              <a:ext uri="{FF2B5EF4-FFF2-40B4-BE49-F238E27FC236}">
                <a16:creationId xmlns:a16="http://schemas.microsoft.com/office/drawing/2014/main" id="{2F0EEF17-EEA4-43DB-A244-BD908DE02A56}"/>
              </a:ext>
            </a:extLst>
          </p:cNvPr>
          <p:cNvGrpSpPr/>
          <p:nvPr/>
        </p:nvGrpSpPr>
        <p:grpSpPr>
          <a:xfrm>
            <a:off x="6301592" y="4994676"/>
            <a:ext cx="5665974" cy="958096"/>
            <a:chOff x="6324210" y="5109327"/>
            <a:chExt cx="5665974" cy="9580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35E622-9452-45F1-83DA-600327D7EBC4}"/>
                </a:ext>
              </a:extLst>
            </p:cNvPr>
            <p:cNvSpPr txBox="1"/>
            <p:nvPr/>
          </p:nvSpPr>
          <p:spPr>
            <a:xfrm>
              <a:off x="7561396" y="5357542"/>
              <a:ext cx="4428788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ko-KR" altLang="en-US" sz="2400">
                  <a:solidFill>
                    <a:schemeClr val="bg1"/>
                  </a:solidFill>
                  <a:latin typeface="a로케트" panose="02020600000000000000" pitchFamily="18" charset="-127"/>
                  <a:ea typeface="a로케트"/>
                  <a:cs typeface="Arial"/>
                </a:rPr>
                <a:t>문제점 및 해결</a:t>
              </a:r>
              <a:endParaRPr lang="ko-KR" altLang="en-US" sz="24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60489D-2E62-4BC5-9BDC-F5552D89E35E}"/>
                </a:ext>
              </a:extLst>
            </p:cNvPr>
            <p:cNvSpPr txBox="1"/>
            <p:nvPr/>
          </p:nvSpPr>
          <p:spPr>
            <a:xfrm>
              <a:off x="6324210" y="5326765"/>
              <a:ext cx="958096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2800" b="1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Freeform: Shape 47">
              <a:extLst>
                <a:ext uri="{FF2B5EF4-FFF2-40B4-BE49-F238E27FC236}">
                  <a16:creationId xmlns:a16="http://schemas.microsoft.com/office/drawing/2014/main" id="{8D925076-EAB9-446F-904C-1D19597A9523}"/>
                </a:ext>
              </a:extLst>
            </p:cNvPr>
            <p:cNvSpPr/>
            <p:nvPr/>
          </p:nvSpPr>
          <p:spPr>
            <a:xfrm>
              <a:off x="6324210" y="5109327"/>
              <a:ext cx="958096" cy="958096"/>
            </a:xfrm>
            <a:custGeom>
              <a:avLst/>
              <a:gdLst>
                <a:gd name="connsiteX0" fmla="*/ 591326 w 1182653"/>
                <a:gd name="connsiteY0" fmla="*/ 99202 h 1182653"/>
                <a:gd name="connsiteX1" fmla="*/ 542935 w 1182653"/>
                <a:gd name="connsiteY1" fmla="*/ 119164 h 1182653"/>
                <a:gd name="connsiteX2" fmla="*/ 119164 w 1182653"/>
                <a:gd name="connsiteY2" fmla="*/ 542935 h 1182653"/>
                <a:gd name="connsiteX3" fmla="*/ 119164 w 1182653"/>
                <a:gd name="connsiteY3" fmla="*/ 639718 h 1182653"/>
                <a:gd name="connsiteX4" fmla="*/ 542935 w 1182653"/>
                <a:gd name="connsiteY4" fmla="*/ 1063489 h 1182653"/>
                <a:gd name="connsiteX5" fmla="*/ 639718 w 1182653"/>
                <a:gd name="connsiteY5" fmla="*/ 1063489 h 1182653"/>
                <a:gd name="connsiteX6" fmla="*/ 1063489 w 1182653"/>
                <a:gd name="connsiteY6" fmla="*/ 639718 h 1182653"/>
                <a:gd name="connsiteX7" fmla="*/ 1063489 w 1182653"/>
                <a:gd name="connsiteY7" fmla="*/ 542935 h 1182653"/>
                <a:gd name="connsiteX8" fmla="*/ 639718 w 1182653"/>
                <a:gd name="connsiteY8" fmla="*/ 119164 h 1182653"/>
                <a:gd name="connsiteX9" fmla="*/ 591326 w 1182653"/>
                <a:gd name="connsiteY9" fmla="*/ 99202 h 1182653"/>
                <a:gd name="connsiteX10" fmla="*/ 591327 w 1182653"/>
                <a:gd name="connsiteY10" fmla="*/ 0 h 1182653"/>
                <a:gd name="connsiteX11" fmla="*/ 654581 w 1182653"/>
                <a:gd name="connsiteY11" fmla="*/ 26183 h 1182653"/>
                <a:gd name="connsiteX12" fmla="*/ 1156470 w 1182653"/>
                <a:gd name="connsiteY12" fmla="*/ 528072 h 1182653"/>
                <a:gd name="connsiteX13" fmla="*/ 1156470 w 1182653"/>
                <a:gd name="connsiteY13" fmla="*/ 654581 h 1182653"/>
                <a:gd name="connsiteX14" fmla="*/ 654581 w 1182653"/>
                <a:gd name="connsiteY14" fmla="*/ 1156470 h 1182653"/>
                <a:gd name="connsiteX15" fmla="*/ 528072 w 1182653"/>
                <a:gd name="connsiteY15" fmla="*/ 1156470 h 1182653"/>
                <a:gd name="connsiteX16" fmla="*/ 26184 w 1182653"/>
                <a:gd name="connsiteY16" fmla="*/ 654581 h 1182653"/>
                <a:gd name="connsiteX17" fmla="*/ 26184 w 1182653"/>
                <a:gd name="connsiteY17" fmla="*/ 528072 h 1182653"/>
                <a:gd name="connsiteX18" fmla="*/ 528072 w 1182653"/>
                <a:gd name="connsiteY18" fmla="*/ 26183 h 1182653"/>
                <a:gd name="connsiteX19" fmla="*/ 591327 w 1182653"/>
                <a:gd name="connsiteY19" fmla="*/ 0 h 1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653" h="1182653">
                  <a:moveTo>
                    <a:pt x="591326" y="99202"/>
                  </a:moveTo>
                  <a:cubicBezTo>
                    <a:pt x="573784" y="99202"/>
                    <a:pt x="556242" y="105856"/>
                    <a:pt x="542935" y="119164"/>
                  </a:cubicBezTo>
                  <a:lnTo>
                    <a:pt x="119164" y="542935"/>
                  </a:lnTo>
                  <a:cubicBezTo>
                    <a:pt x="92548" y="569550"/>
                    <a:pt x="92548" y="613102"/>
                    <a:pt x="119164" y="639718"/>
                  </a:cubicBezTo>
                  <a:lnTo>
                    <a:pt x="542935" y="1063489"/>
                  </a:lnTo>
                  <a:cubicBezTo>
                    <a:pt x="569550" y="1090104"/>
                    <a:pt x="613102" y="1090104"/>
                    <a:pt x="639718" y="1063489"/>
                  </a:cubicBezTo>
                  <a:lnTo>
                    <a:pt x="1063489" y="639718"/>
                  </a:lnTo>
                  <a:cubicBezTo>
                    <a:pt x="1090450" y="613102"/>
                    <a:pt x="1090450" y="569550"/>
                    <a:pt x="1063489" y="542935"/>
                  </a:cubicBezTo>
                  <a:lnTo>
                    <a:pt x="639718" y="119164"/>
                  </a:lnTo>
                  <a:cubicBezTo>
                    <a:pt x="626410" y="105856"/>
                    <a:pt x="608868" y="99202"/>
                    <a:pt x="591326" y="99202"/>
                  </a:cubicBezTo>
                  <a:close/>
                  <a:moveTo>
                    <a:pt x="591327" y="0"/>
                  </a:moveTo>
                  <a:cubicBezTo>
                    <a:pt x="614226" y="0"/>
                    <a:pt x="637126" y="8728"/>
                    <a:pt x="654581" y="26183"/>
                  </a:cubicBezTo>
                  <a:lnTo>
                    <a:pt x="1156470" y="528072"/>
                  </a:lnTo>
                  <a:cubicBezTo>
                    <a:pt x="1191381" y="562983"/>
                    <a:pt x="1191381" y="619670"/>
                    <a:pt x="1156470" y="654581"/>
                  </a:cubicBezTo>
                  <a:lnTo>
                    <a:pt x="654581" y="1156470"/>
                  </a:lnTo>
                  <a:cubicBezTo>
                    <a:pt x="619670" y="1191381"/>
                    <a:pt x="562983" y="1191381"/>
                    <a:pt x="528072" y="1156470"/>
                  </a:cubicBezTo>
                  <a:lnTo>
                    <a:pt x="26184" y="654581"/>
                  </a:lnTo>
                  <a:cubicBezTo>
                    <a:pt x="-8728" y="619670"/>
                    <a:pt x="-8728" y="562983"/>
                    <a:pt x="26184" y="528072"/>
                  </a:cubicBezTo>
                  <a:lnTo>
                    <a:pt x="528072" y="26183"/>
                  </a:lnTo>
                  <a:cubicBezTo>
                    <a:pt x="545528" y="8728"/>
                    <a:pt x="568427" y="0"/>
                    <a:pt x="591327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51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12192000" cy="1196502"/>
          </a:xfrm>
          <a:solidFill>
            <a:srgbClr val="0067A1"/>
          </a:solidFill>
        </p:spPr>
        <p:txBody>
          <a:bodyPr lIns="91440" tIns="45720" rIns="91440" bIns="45720" anchor="ctr"/>
          <a:lstStyle/>
          <a:p>
            <a:r>
              <a:rPr lang="ko-KR" altLang="en-US" b="1">
                <a:ea typeface="a로케트"/>
                <a:cs typeface="Arial"/>
              </a:rPr>
              <a:t>프로젝트 배경</a:t>
            </a:r>
            <a:endParaRPr lang="en-US" b="1">
              <a:ea typeface="a로케트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E5FC5F5-F2D0-456D-8699-A89D1F46246D}"/>
              </a:ext>
            </a:extLst>
          </p:cNvPr>
          <p:cNvGrpSpPr/>
          <p:nvPr/>
        </p:nvGrpSpPr>
        <p:grpSpPr>
          <a:xfrm>
            <a:off x="2261394" y="2382844"/>
            <a:ext cx="7669212" cy="3417851"/>
            <a:chOff x="2793847" y="2733568"/>
            <a:chExt cx="7669212" cy="3417851"/>
          </a:xfrm>
        </p:grpSpPr>
        <p:pic>
          <p:nvPicPr>
            <p:cNvPr id="31" name="그림 18">
              <a:extLst>
                <a:ext uri="{FF2B5EF4-FFF2-40B4-BE49-F238E27FC236}">
                  <a16:creationId xmlns:a16="http://schemas.microsoft.com/office/drawing/2014/main" id="{6C60F9DC-8898-4B12-B96E-141A7840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4984" y="2733568"/>
              <a:ext cx="3648075" cy="3417851"/>
            </a:xfrm>
            <a:prstGeom prst="rect">
              <a:avLst/>
            </a:prstGeom>
          </p:spPr>
        </p:pic>
        <p:pic>
          <p:nvPicPr>
            <p:cNvPr id="32" name="그림 9" descr="창문, 모니터, 화면, 앉아있는이(가) 표시된 사진&#10;&#10;자동 생성된 설명">
              <a:extLst>
                <a:ext uri="{FF2B5EF4-FFF2-40B4-BE49-F238E27FC236}">
                  <a16:creationId xmlns:a16="http://schemas.microsoft.com/office/drawing/2014/main" id="{7F0BFA16-5675-4684-980C-949F4987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3847" y="2848232"/>
              <a:ext cx="4021137" cy="258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99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ko-KR" altLang="en-US">
                <a:ea typeface="a로케트"/>
                <a:cs typeface="Arial"/>
              </a:rPr>
              <a:t>프로젝트 배경</a:t>
            </a:r>
            <a:endParaRPr lang="en-US">
              <a:ea typeface="a로케트"/>
            </a:endParaRPr>
          </a:p>
        </p:txBody>
      </p:sp>
      <p:cxnSp>
        <p:nvCxnSpPr>
          <p:cNvPr id="16" name="Elbow Connector 124">
            <a:extLst>
              <a:ext uri="{FF2B5EF4-FFF2-40B4-BE49-F238E27FC236}">
                <a16:creationId xmlns:a16="http://schemas.microsoft.com/office/drawing/2014/main" id="{32FC3A9C-DCC9-4AB4-A3CF-D0DE2EC9D813}"/>
              </a:ext>
            </a:extLst>
          </p:cNvPr>
          <p:cNvCxnSpPr>
            <a:cxnSpLocks/>
          </p:cNvCxnSpPr>
          <p:nvPr/>
        </p:nvCxnSpPr>
        <p:spPr>
          <a:xfrm rot="10800000">
            <a:off x="6726179" y="4643578"/>
            <a:ext cx="1332682" cy="758972"/>
          </a:xfrm>
          <a:prstGeom prst="bentConnector3">
            <a:avLst>
              <a:gd name="adj1" fmla="val 98905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38">
            <a:extLst>
              <a:ext uri="{FF2B5EF4-FFF2-40B4-BE49-F238E27FC236}">
                <a16:creationId xmlns:a16="http://schemas.microsoft.com/office/drawing/2014/main" id="{B7D4C7FF-125C-4FBD-B12D-882AA5628822}"/>
              </a:ext>
            </a:extLst>
          </p:cNvPr>
          <p:cNvCxnSpPr>
            <a:cxnSpLocks/>
          </p:cNvCxnSpPr>
          <p:nvPr/>
        </p:nvCxnSpPr>
        <p:spPr>
          <a:xfrm>
            <a:off x="3651107" y="2146333"/>
            <a:ext cx="1150621" cy="270012"/>
          </a:xfrm>
          <a:prstGeom prst="bentConnector3">
            <a:avLst>
              <a:gd name="adj1" fmla="val 9988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3">
            <a:extLst>
              <a:ext uri="{FF2B5EF4-FFF2-40B4-BE49-F238E27FC236}">
                <a16:creationId xmlns:a16="http://schemas.microsoft.com/office/drawing/2014/main" id="{2858FC07-8466-4707-B896-C00560A608EB}"/>
              </a:ext>
            </a:extLst>
          </p:cNvPr>
          <p:cNvGrpSpPr/>
          <p:nvPr/>
        </p:nvGrpSpPr>
        <p:grpSpPr>
          <a:xfrm>
            <a:off x="4284876" y="2432387"/>
            <a:ext cx="3405609" cy="3268838"/>
            <a:chOff x="4708647" y="2271244"/>
            <a:chExt cx="3061215" cy="2938275"/>
          </a:xfrm>
        </p:grpSpPr>
        <p:sp>
          <p:nvSpPr>
            <p:cNvPr id="20" name="자유형: 도형 112">
              <a:extLst>
                <a:ext uri="{FF2B5EF4-FFF2-40B4-BE49-F238E27FC236}">
                  <a16:creationId xmlns:a16="http://schemas.microsoft.com/office/drawing/2014/main" id="{93B26960-29AD-4C45-B10F-1279D687F11E}"/>
                </a:ext>
              </a:extLst>
            </p:cNvPr>
            <p:cNvSpPr/>
            <p:nvPr/>
          </p:nvSpPr>
          <p:spPr>
            <a:xfrm>
              <a:off x="5424880" y="2949383"/>
              <a:ext cx="1627206" cy="1631046"/>
            </a:xfrm>
            <a:custGeom>
              <a:avLst/>
              <a:gdLst>
                <a:gd name="connsiteX0" fmla="*/ 1702614 w 1792010"/>
                <a:gd name="connsiteY0" fmla="*/ 878442 h 1796239"/>
                <a:gd name="connsiteX1" fmla="*/ 1710060 w 1792010"/>
                <a:gd name="connsiteY1" fmla="*/ 883022 h 1796239"/>
                <a:gd name="connsiteX2" fmla="*/ 1702614 w 1792010"/>
                <a:gd name="connsiteY2" fmla="*/ 881183 h 1796239"/>
                <a:gd name="connsiteX3" fmla="*/ 896004 w 1792010"/>
                <a:gd name="connsiteY3" fmla="*/ 384279 h 1796239"/>
                <a:gd name="connsiteX4" fmla="*/ 379479 w 1792010"/>
                <a:gd name="connsiteY4" fmla="*/ 900804 h 1796239"/>
                <a:gd name="connsiteX5" fmla="*/ 896004 w 1792010"/>
                <a:gd name="connsiteY5" fmla="*/ 1417329 h 1796239"/>
                <a:gd name="connsiteX6" fmla="*/ 1412529 w 1792010"/>
                <a:gd name="connsiteY6" fmla="*/ 900804 h 1796239"/>
                <a:gd name="connsiteX7" fmla="*/ 896004 w 1792010"/>
                <a:gd name="connsiteY7" fmla="*/ 384279 h 1796239"/>
                <a:gd name="connsiteX8" fmla="*/ 998892 w 1792010"/>
                <a:gd name="connsiteY8" fmla="*/ 0 h 1796239"/>
                <a:gd name="connsiteX9" fmla="*/ 1263685 w 1792010"/>
                <a:gd name="connsiteY9" fmla="*/ 70112 h 1796239"/>
                <a:gd name="connsiteX10" fmla="*/ 1259890 w 1792010"/>
                <a:gd name="connsiteY10" fmla="*/ 292970 h 1796239"/>
                <a:gd name="connsiteX11" fmla="*/ 1252964 w 1792010"/>
                <a:gd name="connsiteY11" fmla="*/ 291136 h 1796239"/>
                <a:gd name="connsiteX12" fmla="*/ 1403555 w 1792010"/>
                <a:gd name="connsiteY12" fmla="*/ 406648 h 1796239"/>
                <a:gd name="connsiteX13" fmla="*/ 1604328 w 1792010"/>
                <a:gd name="connsiteY13" fmla="*/ 357315 h 1796239"/>
                <a:gd name="connsiteX14" fmla="*/ 1733027 w 1792010"/>
                <a:gd name="connsiteY14" fmla="*/ 596499 h 1796239"/>
                <a:gd name="connsiteX15" fmla="*/ 1589970 w 1792010"/>
                <a:gd name="connsiteY15" fmla="*/ 723947 h 1796239"/>
                <a:gd name="connsiteX16" fmla="*/ 1613321 w 1792010"/>
                <a:gd name="connsiteY16" fmla="*/ 924788 h 1796239"/>
                <a:gd name="connsiteX17" fmla="*/ 1792010 w 1792010"/>
                <a:gd name="connsiteY17" fmla="*/ 1022811 h 1796239"/>
                <a:gd name="connsiteX18" fmla="*/ 1721058 w 1792010"/>
                <a:gd name="connsiteY18" fmla="*/ 1284473 h 1796239"/>
                <a:gd name="connsiteX19" fmla="*/ 1504230 w 1792010"/>
                <a:gd name="connsiteY19" fmla="*/ 1280870 h 1796239"/>
                <a:gd name="connsiteX20" fmla="*/ 1406384 w 1792010"/>
                <a:gd name="connsiteY20" fmla="*/ 1403402 h 1796239"/>
                <a:gd name="connsiteX21" fmla="*/ 1477592 w 1792010"/>
                <a:gd name="connsiteY21" fmla="*/ 1587057 h 1796239"/>
                <a:gd name="connsiteX22" fmla="*/ 1253035 w 1792010"/>
                <a:gd name="connsiteY22" fmla="*/ 1742435 h 1796239"/>
                <a:gd name="connsiteX23" fmla="*/ 1163834 w 1792010"/>
                <a:gd name="connsiteY23" fmla="*/ 1665910 h 1796239"/>
                <a:gd name="connsiteX24" fmla="*/ 1163667 w 1792010"/>
                <a:gd name="connsiteY24" fmla="*/ 1666097 h 1796239"/>
                <a:gd name="connsiteX25" fmla="*/ 1144343 w 1792010"/>
                <a:gd name="connsiteY25" fmla="*/ 1649188 h 1796239"/>
                <a:gd name="connsiteX26" fmla="*/ 1082710 w 1792010"/>
                <a:gd name="connsiteY26" fmla="*/ 1596313 h 1796239"/>
                <a:gd name="connsiteX27" fmla="*/ 1083384 w 1792010"/>
                <a:gd name="connsiteY27" fmla="*/ 1595846 h 1796239"/>
                <a:gd name="connsiteX28" fmla="*/ 1076108 w 1792010"/>
                <a:gd name="connsiteY28" fmla="*/ 1589478 h 1796239"/>
                <a:gd name="connsiteX29" fmla="*/ 898869 w 1792010"/>
                <a:gd name="connsiteY29" fmla="*/ 1612479 h 1796239"/>
                <a:gd name="connsiteX30" fmla="*/ 795635 w 1792010"/>
                <a:gd name="connsiteY30" fmla="*/ 1796239 h 1796239"/>
                <a:gd name="connsiteX31" fmla="*/ 530840 w 1792010"/>
                <a:gd name="connsiteY31" fmla="*/ 1726127 h 1796239"/>
                <a:gd name="connsiteX32" fmla="*/ 534419 w 1792010"/>
                <a:gd name="connsiteY32" fmla="*/ 1515981 h 1796239"/>
                <a:gd name="connsiteX33" fmla="*/ 384791 w 1792010"/>
                <a:gd name="connsiteY33" fmla="*/ 1400008 h 1796239"/>
                <a:gd name="connsiteX34" fmla="*/ 388223 w 1792010"/>
                <a:gd name="connsiteY34" fmla="*/ 1407281 h 1796239"/>
                <a:gd name="connsiteX35" fmla="*/ 166784 w 1792010"/>
                <a:gd name="connsiteY35" fmla="*/ 1449671 h 1796239"/>
                <a:gd name="connsiteX36" fmla="*/ 50929 w 1792010"/>
                <a:gd name="connsiteY36" fmla="*/ 1204159 h 1796239"/>
                <a:gd name="connsiteX37" fmla="*/ 200689 w 1792010"/>
                <a:gd name="connsiteY37" fmla="*/ 1084166 h 1796239"/>
                <a:gd name="connsiteX38" fmla="*/ 176341 w 1792010"/>
                <a:gd name="connsiteY38" fmla="*/ 904529 h 1796239"/>
                <a:gd name="connsiteX39" fmla="*/ 0 w 1792010"/>
                <a:gd name="connsiteY39" fmla="*/ 807794 h 1796239"/>
                <a:gd name="connsiteX40" fmla="*/ 70951 w 1792010"/>
                <a:gd name="connsiteY40" fmla="*/ 546132 h 1796239"/>
                <a:gd name="connsiteX41" fmla="*/ 273028 w 1792010"/>
                <a:gd name="connsiteY41" fmla="*/ 549491 h 1796239"/>
                <a:gd name="connsiteX42" fmla="*/ 370996 w 1792010"/>
                <a:gd name="connsiteY42" fmla="*/ 419078 h 1796239"/>
                <a:gd name="connsiteX43" fmla="*/ 303314 w 1792010"/>
                <a:gd name="connsiteY43" fmla="*/ 212794 h 1796239"/>
                <a:gd name="connsiteX44" fmla="*/ 535794 w 1792010"/>
                <a:gd name="connsiteY44" fmla="*/ 69242 h 1796239"/>
                <a:gd name="connsiteX45" fmla="*/ 698144 w 1792010"/>
                <a:gd name="connsiteY45" fmla="*/ 223973 h 1796239"/>
                <a:gd name="connsiteX46" fmla="*/ 696512 w 1792010"/>
                <a:gd name="connsiteY46" fmla="*/ 224981 h 1796239"/>
                <a:gd name="connsiteX47" fmla="*/ 896341 w 1792010"/>
                <a:gd name="connsiteY47" fmla="*/ 196709 h 1796239"/>
                <a:gd name="connsiteX48" fmla="*/ 889414 w 1792010"/>
                <a:gd name="connsiteY48" fmla="*/ 194876 h 17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92010" h="1796239">
                  <a:moveTo>
                    <a:pt x="1702614" y="878442"/>
                  </a:moveTo>
                  <a:lnTo>
                    <a:pt x="1710060" y="883022"/>
                  </a:lnTo>
                  <a:lnTo>
                    <a:pt x="1702614" y="881183"/>
                  </a:lnTo>
                  <a:close/>
                  <a:moveTo>
                    <a:pt x="896004" y="384279"/>
                  </a:moveTo>
                  <a:cubicBezTo>
                    <a:pt x="610735" y="384279"/>
                    <a:pt x="379479" y="615535"/>
                    <a:pt x="379479" y="900804"/>
                  </a:cubicBezTo>
                  <a:cubicBezTo>
                    <a:pt x="379479" y="1186073"/>
                    <a:pt x="610735" y="1417329"/>
                    <a:pt x="896004" y="1417329"/>
                  </a:cubicBezTo>
                  <a:cubicBezTo>
                    <a:pt x="1181273" y="1417329"/>
                    <a:pt x="1412529" y="1186073"/>
                    <a:pt x="1412529" y="900804"/>
                  </a:cubicBezTo>
                  <a:cubicBezTo>
                    <a:pt x="1412529" y="615535"/>
                    <a:pt x="1181273" y="384279"/>
                    <a:pt x="896004" y="384279"/>
                  </a:cubicBezTo>
                  <a:close/>
                  <a:moveTo>
                    <a:pt x="998892" y="0"/>
                  </a:moveTo>
                  <a:lnTo>
                    <a:pt x="1263685" y="70112"/>
                  </a:lnTo>
                  <a:lnTo>
                    <a:pt x="1259890" y="292970"/>
                  </a:lnTo>
                  <a:lnTo>
                    <a:pt x="1252964" y="291136"/>
                  </a:lnTo>
                  <a:cubicBezTo>
                    <a:pt x="1309401" y="322522"/>
                    <a:pt x="1360410" y="361009"/>
                    <a:pt x="1403555" y="406648"/>
                  </a:cubicBezTo>
                  <a:lnTo>
                    <a:pt x="1604328" y="357315"/>
                  </a:lnTo>
                  <a:lnTo>
                    <a:pt x="1733027" y="596499"/>
                  </a:lnTo>
                  <a:lnTo>
                    <a:pt x="1589970" y="723947"/>
                  </a:lnTo>
                  <a:cubicBezTo>
                    <a:pt x="1607903" y="788494"/>
                    <a:pt x="1616355" y="856084"/>
                    <a:pt x="1613321" y="924788"/>
                  </a:cubicBezTo>
                  <a:lnTo>
                    <a:pt x="1792010" y="1022811"/>
                  </a:lnTo>
                  <a:lnTo>
                    <a:pt x="1721058" y="1284473"/>
                  </a:lnTo>
                  <a:lnTo>
                    <a:pt x="1504230" y="1280870"/>
                  </a:lnTo>
                  <a:cubicBezTo>
                    <a:pt x="1476815" y="1326134"/>
                    <a:pt x="1443601" y="1366958"/>
                    <a:pt x="1406384" y="1403402"/>
                  </a:cubicBezTo>
                  <a:lnTo>
                    <a:pt x="1477592" y="1587057"/>
                  </a:lnTo>
                  <a:lnTo>
                    <a:pt x="1253035" y="1742435"/>
                  </a:lnTo>
                  <a:lnTo>
                    <a:pt x="1163834" y="1665910"/>
                  </a:lnTo>
                  <a:lnTo>
                    <a:pt x="1163667" y="1666097"/>
                  </a:lnTo>
                  <a:lnTo>
                    <a:pt x="1144343" y="1649188"/>
                  </a:lnTo>
                  <a:lnTo>
                    <a:pt x="1082710" y="1596313"/>
                  </a:lnTo>
                  <a:lnTo>
                    <a:pt x="1083384" y="1595846"/>
                  </a:lnTo>
                  <a:lnTo>
                    <a:pt x="1076108" y="1589478"/>
                  </a:lnTo>
                  <a:cubicBezTo>
                    <a:pt x="1019150" y="1605403"/>
                    <a:pt x="959511" y="1612813"/>
                    <a:pt x="898869" y="1612479"/>
                  </a:cubicBezTo>
                  <a:lnTo>
                    <a:pt x="795635" y="1796239"/>
                  </a:lnTo>
                  <a:lnTo>
                    <a:pt x="530840" y="1726127"/>
                  </a:lnTo>
                  <a:lnTo>
                    <a:pt x="534419" y="1515981"/>
                  </a:lnTo>
                  <a:cubicBezTo>
                    <a:pt x="478307" y="1484379"/>
                    <a:pt x="427627" y="1445732"/>
                    <a:pt x="384791" y="1400008"/>
                  </a:cubicBezTo>
                  <a:lnTo>
                    <a:pt x="388223" y="1407281"/>
                  </a:lnTo>
                  <a:lnTo>
                    <a:pt x="166784" y="1449671"/>
                  </a:lnTo>
                  <a:lnTo>
                    <a:pt x="50929" y="1204159"/>
                  </a:lnTo>
                  <a:lnTo>
                    <a:pt x="200689" y="1084166"/>
                  </a:lnTo>
                  <a:cubicBezTo>
                    <a:pt x="184704" y="1026270"/>
                    <a:pt x="176353" y="965934"/>
                    <a:pt x="176341" y="904529"/>
                  </a:cubicBezTo>
                  <a:lnTo>
                    <a:pt x="0" y="807794"/>
                  </a:lnTo>
                  <a:lnTo>
                    <a:pt x="70951" y="546132"/>
                  </a:lnTo>
                  <a:lnTo>
                    <a:pt x="273028" y="549491"/>
                  </a:lnTo>
                  <a:cubicBezTo>
                    <a:pt x="300443" y="501683"/>
                    <a:pt x="333547" y="458094"/>
                    <a:pt x="370996" y="419078"/>
                  </a:cubicBezTo>
                  <a:lnTo>
                    <a:pt x="303314" y="212794"/>
                  </a:lnTo>
                  <a:lnTo>
                    <a:pt x="535794" y="69242"/>
                  </a:lnTo>
                  <a:lnTo>
                    <a:pt x="698144" y="223973"/>
                  </a:lnTo>
                  <a:lnTo>
                    <a:pt x="696512" y="224981"/>
                  </a:lnTo>
                  <a:cubicBezTo>
                    <a:pt x="760334" y="205136"/>
                    <a:pt x="827716" y="195964"/>
                    <a:pt x="896341" y="196709"/>
                  </a:cubicBezTo>
                  <a:lnTo>
                    <a:pt x="889414" y="1948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ko-KR" altLang="en-US" sz="2700" b="1">
                  <a:solidFill>
                    <a:srgbClr val="125AC4"/>
                  </a:solidFill>
                  <a:cs typeface="Arial"/>
                </a:rPr>
                <a:t>주</a:t>
              </a:r>
            </a:p>
          </p:txBody>
        </p:sp>
        <p:sp>
          <p:nvSpPr>
            <p:cNvPr id="21" name="자유형: 도형 113">
              <a:extLst>
                <a:ext uri="{FF2B5EF4-FFF2-40B4-BE49-F238E27FC236}">
                  <a16:creationId xmlns:a16="http://schemas.microsoft.com/office/drawing/2014/main" id="{1ABC9957-6524-4A49-AB5C-3B56ED52A91F}"/>
                </a:ext>
              </a:extLst>
            </p:cNvPr>
            <p:cNvSpPr/>
            <p:nvPr/>
          </p:nvSpPr>
          <p:spPr>
            <a:xfrm>
              <a:off x="6642455" y="2361518"/>
              <a:ext cx="1127407" cy="1130068"/>
            </a:xfrm>
            <a:custGeom>
              <a:avLst/>
              <a:gdLst>
                <a:gd name="connsiteX0" fmla="*/ 1702614 w 1792010"/>
                <a:gd name="connsiteY0" fmla="*/ 878442 h 1796239"/>
                <a:gd name="connsiteX1" fmla="*/ 1710060 w 1792010"/>
                <a:gd name="connsiteY1" fmla="*/ 883022 h 1796239"/>
                <a:gd name="connsiteX2" fmla="*/ 1702614 w 1792010"/>
                <a:gd name="connsiteY2" fmla="*/ 881183 h 1796239"/>
                <a:gd name="connsiteX3" fmla="*/ 896004 w 1792010"/>
                <a:gd name="connsiteY3" fmla="*/ 384279 h 1796239"/>
                <a:gd name="connsiteX4" fmla="*/ 379479 w 1792010"/>
                <a:gd name="connsiteY4" fmla="*/ 900804 h 1796239"/>
                <a:gd name="connsiteX5" fmla="*/ 896004 w 1792010"/>
                <a:gd name="connsiteY5" fmla="*/ 1417329 h 1796239"/>
                <a:gd name="connsiteX6" fmla="*/ 1412529 w 1792010"/>
                <a:gd name="connsiteY6" fmla="*/ 900804 h 1796239"/>
                <a:gd name="connsiteX7" fmla="*/ 896004 w 1792010"/>
                <a:gd name="connsiteY7" fmla="*/ 384279 h 1796239"/>
                <a:gd name="connsiteX8" fmla="*/ 998892 w 1792010"/>
                <a:gd name="connsiteY8" fmla="*/ 0 h 1796239"/>
                <a:gd name="connsiteX9" fmla="*/ 1263685 w 1792010"/>
                <a:gd name="connsiteY9" fmla="*/ 70112 h 1796239"/>
                <a:gd name="connsiteX10" fmla="*/ 1259890 w 1792010"/>
                <a:gd name="connsiteY10" fmla="*/ 292970 h 1796239"/>
                <a:gd name="connsiteX11" fmla="*/ 1252964 w 1792010"/>
                <a:gd name="connsiteY11" fmla="*/ 291136 h 1796239"/>
                <a:gd name="connsiteX12" fmla="*/ 1403555 w 1792010"/>
                <a:gd name="connsiteY12" fmla="*/ 406648 h 1796239"/>
                <a:gd name="connsiteX13" fmla="*/ 1604328 w 1792010"/>
                <a:gd name="connsiteY13" fmla="*/ 357315 h 1796239"/>
                <a:gd name="connsiteX14" fmla="*/ 1733027 w 1792010"/>
                <a:gd name="connsiteY14" fmla="*/ 596499 h 1796239"/>
                <a:gd name="connsiteX15" fmla="*/ 1589970 w 1792010"/>
                <a:gd name="connsiteY15" fmla="*/ 723947 h 1796239"/>
                <a:gd name="connsiteX16" fmla="*/ 1613321 w 1792010"/>
                <a:gd name="connsiteY16" fmla="*/ 924788 h 1796239"/>
                <a:gd name="connsiteX17" fmla="*/ 1792010 w 1792010"/>
                <a:gd name="connsiteY17" fmla="*/ 1022811 h 1796239"/>
                <a:gd name="connsiteX18" fmla="*/ 1721058 w 1792010"/>
                <a:gd name="connsiteY18" fmla="*/ 1284473 h 1796239"/>
                <a:gd name="connsiteX19" fmla="*/ 1504230 w 1792010"/>
                <a:gd name="connsiteY19" fmla="*/ 1280870 h 1796239"/>
                <a:gd name="connsiteX20" fmla="*/ 1406384 w 1792010"/>
                <a:gd name="connsiteY20" fmla="*/ 1403402 h 1796239"/>
                <a:gd name="connsiteX21" fmla="*/ 1477592 w 1792010"/>
                <a:gd name="connsiteY21" fmla="*/ 1587057 h 1796239"/>
                <a:gd name="connsiteX22" fmla="*/ 1253035 w 1792010"/>
                <a:gd name="connsiteY22" fmla="*/ 1742435 h 1796239"/>
                <a:gd name="connsiteX23" fmla="*/ 1163834 w 1792010"/>
                <a:gd name="connsiteY23" fmla="*/ 1665910 h 1796239"/>
                <a:gd name="connsiteX24" fmla="*/ 1163667 w 1792010"/>
                <a:gd name="connsiteY24" fmla="*/ 1666097 h 1796239"/>
                <a:gd name="connsiteX25" fmla="*/ 1144343 w 1792010"/>
                <a:gd name="connsiteY25" fmla="*/ 1649188 h 1796239"/>
                <a:gd name="connsiteX26" fmla="*/ 1082710 w 1792010"/>
                <a:gd name="connsiteY26" fmla="*/ 1596313 h 1796239"/>
                <a:gd name="connsiteX27" fmla="*/ 1083384 w 1792010"/>
                <a:gd name="connsiteY27" fmla="*/ 1595846 h 1796239"/>
                <a:gd name="connsiteX28" fmla="*/ 1076108 w 1792010"/>
                <a:gd name="connsiteY28" fmla="*/ 1589478 h 1796239"/>
                <a:gd name="connsiteX29" fmla="*/ 898869 w 1792010"/>
                <a:gd name="connsiteY29" fmla="*/ 1612479 h 1796239"/>
                <a:gd name="connsiteX30" fmla="*/ 795635 w 1792010"/>
                <a:gd name="connsiteY30" fmla="*/ 1796239 h 1796239"/>
                <a:gd name="connsiteX31" fmla="*/ 530840 w 1792010"/>
                <a:gd name="connsiteY31" fmla="*/ 1726127 h 1796239"/>
                <a:gd name="connsiteX32" fmla="*/ 534419 w 1792010"/>
                <a:gd name="connsiteY32" fmla="*/ 1515981 h 1796239"/>
                <a:gd name="connsiteX33" fmla="*/ 384791 w 1792010"/>
                <a:gd name="connsiteY33" fmla="*/ 1400008 h 1796239"/>
                <a:gd name="connsiteX34" fmla="*/ 388223 w 1792010"/>
                <a:gd name="connsiteY34" fmla="*/ 1407281 h 1796239"/>
                <a:gd name="connsiteX35" fmla="*/ 166784 w 1792010"/>
                <a:gd name="connsiteY35" fmla="*/ 1449671 h 1796239"/>
                <a:gd name="connsiteX36" fmla="*/ 50929 w 1792010"/>
                <a:gd name="connsiteY36" fmla="*/ 1204159 h 1796239"/>
                <a:gd name="connsiteX37" fmla="*/ 200689 w 1792010"/>
                <a:gd name="connsiteY37" fmla="*/ 1084166 h 1796239"/>
                <a:gd name="connsiteX38" fmla="*/ 176341 w 1792010"/>
                <a:gd name="connsiteY38" fmla="*/ 904529 h 1796239"/>
                <a:gd name="connsiteX39" fmla="*/ 0 w 1792010"/>
                <a:gd name="connsiteY39" fmla="*/ 807794 h 1796239"/>
                <a:gd name="connsiteX40" fmla="*/ 70951 w 1792010"/>
                <a:gd name="connsiteY40" fmla="*/ 546132 h 1796239"/>
                <a:gd name="connsiteX41" fmla="*/ 273028 w 1792010"/>
                <a:gd name="connsiteY41" fmla="*/ 549491 h 1796239"/>
                <a:gd name="connsiteX42" fmla="*/ 370996 w 1792010"/>
                <a:gd name="connsiteY42" fmla="*/ 419078 h 1796239"/>
                <a:gd name="connsiteX43" fmla="*/ 303314 w 1792010"/>
                <a:gd name="connsiteY43" fmla="*/ 212794 h 1796239"/>
                <a:gd name="connsiteX44" fmla="*/ 535794 w 1792010"/>
                <a:gd name="connsiteY44" fmla="*/ 69242 h 1796239"/>
                <a:gd name="connsiteX45" fmla="*/ 698144 w 1792010"/>
                <a:gd name="connsiteY45" fmla="*/ 223973 h 1796239"/>
                <a:gd name="connsiteX46" fmla="*/ 696512 w 1792010"/>
                <a:gd name="connsiteY46" fmla="*/ 224981 h 1796239"/>
                <a:gd name="connsiteX47" fmla="*/ 896341 w 1792010"/>
                <a:gd name="connsiteY47" fmla="*/ 196709 h 1796239"/>
                <a:gd name="connsiteX48" fmla="*/ 889414 w 1792010"/>
                <a:gd name="connsiteY48" fmla="*/ 194876 h 17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92010" h="1796239">
                  <a:moveTo>
                    <a:pt x="1702614" y="878442"/>
                  </a:moveTo>
                  <a:lnTo>
                    <a:pt x="1710060" y="883022"/>
                  </a:lnTo>
                  <a:lnTo>
                    <a:pt x="1702614" y="881183"/>
                  </a:lnTo>
                  <a:close/>
                  <a:moveTo>
                    <a:pt x="896004" y="384279"/>
                  </a:moveTo>
                  <a:cubicBezTo>
                    <a:pt x="610735" y="384279"/>
                    <a:pt x="379479" y="615535"/>
                    <a:pt x="379479" y="900804"/>
                  </a:cubicBezTo>
                  <a:cubicBezTo>
                    <a:pt x="379479" y="1186073"/>
                    <a:pt x="610735" y="1417329"/>
                    <a:pt x="896004" y="1417329"/>
                  </a:cubicBezTo>
                  <a:cubicBezTo>
                    <a:pt x="1181273" y="1417329"/>
                    <a:pt x="1412529" y="1186073"/>
                    <a:pt x="1412529" y="900804"/>
                  </a:cubicBezTo>
                  <a:cubicBezTo>
                    <a:pt x="1412529" y="615535"/>
                    <a:pt x="1181273" y="384279"/>
                    <a:pt x="896004" y="384279"/>
                  </a:cubicBezTo>
                  <a:close/>
                  <a:moveTo>
                    <a:pt x="998892" y="0"/>
                  </a:moveTo>
                  <a:lnTo>
                    <a:pt x="1263685" y="70112"/>
                  </a:lnTo>
                  <a:lnTo>
                    <a:pt x="1259890" y="292970"/>
                  </a:lnTo>
                  <a:lnTo>
                    <a:pt x="1252964" y="291136"/>
                  </a:lnTo>
                  <a:cubicBezTo>
                    <a:pt x="1309401" y="322522"/>
                    <a:pt x="1360410" y="361009"/>
                    <a:pt x="1403555" y="406648"/>
                  </a:cubicBezTo>
                  <a:lnTo>
                    <a:pt x="1604328" y="357315"/>
                  </a:lnTo>
                  <a:lnTo>
                    <a:pt x="1733027" y="596499"/>
                  </a:lnTo>
                  <a:lnTo>
                    <a:pt x="1589970" y="723947"/>
                  </a:lnTo>
                  <a:cubicBezTo>
                    <a:pt x="1607903" y="788494"/>
                    <a:pt x="1616355" y="856084"/>
                    <a:pt x="1613321" y="924788"/>
                  </a:cubicBezTo>
                  <a:lnTo>
                    <a:pt x="1792010" y="1022811"/>
                  </a:lnTo>
                  <a:lnTo>
                    <a:pt x="1721058" y="1284473"/>
                  </a:lnTo>
                  <a:lnTo>
                    <a:pt x="1504230" y="1280870"/>
                  </a:lnTo>
                  <a:cubicBezTo>
                    <a:pt x="1476815" y="1326134"/>
                    <a:pt x="1443601" y="1366958"/>
                    <a:pt x="1406384" y="1403402"/>
                  </a:cubicBezTo>
                  <a:lnTo>
                    <a:pt x="1477592" y="1587057"/>
                  </a:lnTo>
                  <a:lnTo>
                    <a:pt x="1253035" y="1742435"/>
                  </a:lnTo>
                  <a:lnTo>
                    <a:pt x="1163834" y="1665910"/>
                  </a:lnTo>
                  <a:lnTo>
                    <a:pt x="1163667" y="1666097"/>
                  </a:lnTo>
                  <a:lnTo>
                    <a:pt x="1144343" y="1649188"/>
                  </a:lnTo>
                  <a:lnTo>
                    <a:pt x="1082710" y="1596313"/>
                  </a:lnTo>
                  <a:lnTo>
                    <a:pt x="1083384" y="1595846"/>
                  </a:lnTo>
                  <a:lnTo>
                    <a:pt x="1076108" y="1589478"/>
                  </a:lnTo>
                  <a:cubicBezTo>
                    <a:pt x="1019150" y="1605403"/>
                    <a:pt x="959511" y="1612813"/>
                    <a:pt x="898869" y="1612479"/>
                  </a:cubicBezTo>
                  <a:lnTo>
                    <a:pt x="795635" y="1796239"/>
                  </a:lnTo>
                  <a:lnTo>
                    <a:pt x="530840" y="1726127"/>
                  </a:lnTo>
                  <a:lnTo>
                    <a:pt x="534419" y="1515981"/>
                  </a:lnTo>
                  <a:cubicBezTo>
                    <a:pt x="478307" y="1484379"/>
                    <a:pt x="427627" y="1445732"/>
                    <a:pt x="384791" y="1400008"/>
                  </a:cubicBezTo>
                  <a:lnTo>
                    <a:pt x="388223" y="1407281"/>
                  </a:lnTo>
                  <a:lnTo>
                    <a:pt x="166784" y="1449671"/>
                  </a:lnTo>
                  <a:lnTo>
                    <a:pt x="50929" y="1204159"/>
                  </a:lnTo>
                  <a:lnTo>
                    <a:pt x="200689" y="1084166"/>
                  </a:lnTo>
                  <a:cubicBezTo>
                    <a:pt x="184704" y="1026270"/>
                    <a:pt x="176353" y="965934"/>
                    <a:pt x="176341" y="904529"/>
                  </a:cubicBezTo>
                  <a:lnTo>
                    <a:pt x="0" y="807794"/>
                  </a:lnTo>
                  <a:lnTo>
                    <a:pt x="70951" y="546132"/>
                  </a:lnTo>
                  <a:lnTo>
                    <a:pt x="273028" y="549491"/>
                  </a:lnTo>
                  <a:cubicBezTo>
                    <a:pt x="300443" y="501683"/>
                    <a:pt x="333547" y="458094"/>
                    <a:pt x="370996" y="419078"/>
                  </a:cubicBezTo>
                  <a:lnTo>
                    <a:pt x="303314" y="212794"/>
                  </a:lnTo>
                  <a:lnTo>
                    <a:pt x="535794" y="69242"/>
                  </a:lnTo>
                  <a:lnTo>
                    <a:pt x="698144" y="223973"/>
                  </a:lnTo>
                  <a:lnTo>
                    <a:pt x="696512" y="224981"/>
                  </a:lnTo>
                  <a:cubicBezTo>
                    <a:pt x="760334" y="205136"/>
                    <a:pt x="827716" y="195964"/>
                    <a:pt x="896341" y="196709"/>
                  </a:cubicBezTo>
                  <a:lnTo>
                    <a:pt x="889414" y="1948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2" name="자유형: 도형 114">
              <a:extLst>
                <a:ext uri="{FF2B5EF4-FFF2-40B4-BE49-F238E27FC236}">
                  <a16:creationId xmlns:a16="http://schemas.microsoft.com/office/drawing/2014/main" id="{44C7ACB3-F047-4950-AB4F-4002181E254A}"/>
                </a:ext>
              </a:extLst>
            </p:cNvPr>
            <p:cNvSpPr/>
            <p:nvPr/>
          </p:nvSpPr>
          <p:spPr>
            <a:xfrm>
              <a:off x="4755968" y="2271244"/>
              <a:ext cx="1127407" cy="1130068"/>
            </a:xfrm>
            <a:custGeom>
              <a:avLst/>
              <a:gdLst>
                <a:gd name="connsiteX0" fmla="*/ 1702614 w 1792010"/>
                <a:gd name="connsiteY0" fmla="*/ 878442 h 1796239"/>
                <a:gd name="connsiteX1" fmla="*/ 1710060 w 1792010"/>
                <a:gd name="connsiteY1" fmla="*/ 883022 h 1796239"/>
                <a:gd name="connsiteX2" fmla="*/ 1702614 w 1792010"/>
                <a:gd name="connsiteY2" fmla="*/ 881183 h 1796239"/>
                <a:gd name="connsiteX3" fmla="*/ 896004 w 1792010"/>
                <a:gd name="connsiteY3" fmla="*/ 384279 h 1796239"/>
                <a:gd name="connsiteX4" fmla="*/ 379479 w 1792010"/>
                <a:gd name="connsiteY4" fmla="*/ 900804 h 1796239"/>
                <a:gd name="connsiteX5" fmla="*/ 896004 w 1792010"/>
                <a:gd name="connsiteY5" fmla="*/ 1417329 h 1796239"/>
                <a:gd name="connsiteX6" fmla="*/ 1412529 w 1792010"/>
                <a:gd name="connsiteY6" fmla="*/ 900804 h 1796239"/>
                <a:gd name="connsiteX7" fmla="*/ 896004 w 1792010"/>
                <a:gd name="connsiteY7" fmla="*/ 384279 h 1796239"/>
                <a:gd name="connsiteX8" fmla="*/ 998892 w 1792010"/>
                <a:gd name="connsiteY8" fmla="*/ 0 h 1796239"/>
                <a:gd name="connsiteX9" fmla="*/ 1263685 w 1792010"/>
                <a:gd name="connsiteY9" fmla="*/ 70112 h 1796239"/>
                <a:gd name="connsiteX10" fmla="*/ 1259890 w 1792010"/>
                <a:gd name="connsiteY10" fmla="*/ 292970 h 1796239"/>
                <a:gd name="connsiteX11" fmla="*/ 1252964 w 1792010"/>
                <a:gd name="connsiteY11" fmla="*/ 291136 h 1796239"/>
                <a:gd name="connsiteX12" fmla="*/ 1403555 w 1792010"/>
                <a:gd name="connsiteY12" fmla="*/ 406648 h 1796239"/>
                <a:gd name="connsiteX13" fmla="*/ 1604328 w 1792010"/>
                <a:gd name="connsiteY13" fmla="*/ 357315 h 1796239"/>
                <a:gd name="connsiteX14" fmla="*/ 1733027 w 1792010"/>
                <a:gd name="connsiteY14" fmla="*/ 596499 h 1796239"/>
                <a:gd name="connsiteX15" fmla="*/ 1589970 w 1792010"/>
                <a:gd name="connsiteY15" fmla="*/ 723947 h 1796239"/>
                <a:gd name="connsiteX16" fmla="*/ 1613321 w 1792010"/>
                <a:gd name="connsiteY16" fmla="*/ 924788 h 1796239"/>
                <a:gd name="connsiteX17" fmla="*/ 1792010 w 1792010"/>
                <a:gd name="connsiteY17" fmla="*/ 1022811 h 1796239"/>
                <a:gd name="connsiteX18" fmla="*/ 1721058 w 1792010"/>
                <a:gd name="connsiteY18" fmla="*/ 1284473 h 1796239"/>
                <a:gd name="connsiteX19" fmla="*/ 1504230 w 1792010"/>
                <a:gd name="connsiteY19" fmla="*/ 1280870 h 1796239"/>
                <a:gd name="connsiteX20" fmla="*/ 1406384 w 1792010"/>
                <a:gd name="connsiteY20" fmla="*/ 1403402 h 1796239"/>
                <a:gd name="connsiteX21" fmla="*/ 1477592 w 1792010"/>
                <a:gd name="connsiteY21" fmla="*/ 1587057 h 1796239"/>
                <a:gd name="connsiteX22" fmla="*/ 1253035 w 1792010"/>
                <a:gd name="connsiteY22" fmla="*/ 1742435 h 1796239"/>
                <a:gd name="connsiteX23" fmla="*/ 1163834 w 1792010"/>
                <a:gd name="connsiteY23" fmla="*/ 1665910 h 1796239"/>
                <a:gd name="connsiteX24" fmla="*/ 1163667 w 1792010"/>
                <a:gd name="connsiteY24" fmla="*/ 1666097 h 1796239"/>
                <a:gd name="connsiteX25" fmla="*/ 1144343 w 1792010"/>
                <a:gd name="connsiteY25" fmla="*/ 1649188 h 1796239"/>
                <a:gd name="connsiteX26" fmla="*/ 1082710 w 1792010"/>
                <a:gd name="connsiteY26" fmla="*/ 1596313 h 1796239"/>
                <a:gd name="connsiteX27" fmla="*/ 1083384 w 1792010"/>
                <a:gd name="connsiteY27" fmla="*/ 1595846 h 1796239"/>
                <a:gd name="connsiteX28" fmla="*/ 1076108 w 1792010"/>
                <a:gd name="connsiteY28" fmla="*/ 1589478 h 1796239"/>
                <a:gd name="connsiteX29" fmla="*/ 898869 w 1792010"/>
                <a:gd name="connsiteY29" fmla="*/ 1612479 h 1796239"/>
                <a:gd name="connsiteX30" fmla="*/ 795635 w 1792010"/>
                <a:gd name="connsiteY30" fmla="*/ 1796239 h 1796239"/>
                <a:gd name="connsiteX31" fmla="*/ 530840 w 1792010"/>
                <a:gd name="connsiteY31" fmla="*/ 1726127 h 1796239"/>
                <a:gd name="connsiteX32" fmla="*/ 534419 w 1792010"/>
                <a:gd name="connsiteY32" fmla="*/ 1515981 h 1796239"/>
                <a:gd name="connsiteX33" fmla="*/ 384791 w 1792010"/>
                <a:gd name="connsiteY33" fmla="*/ 1400008 h 1796239"/>
                <a:gd name="connsiteX34" fmla="*/ 388223 w 1792010"/>
                <a:gd name="connsiteY34" fmla="*/ 1407281 h 1796239"/>
                <a:gd name="connsiteX35" fmla="*/ 166784 w 1792010"/>
                <a:gd name="connsiteY35" fmla="*/ 1449671 h 1796239"/>
                <a:gd name="connsiteX36" fmla="*/ 50929 w 1792010"/>
                <a:gd name="connsiteY36" fmla="*/ 1204159 h 1796239"/>
                <a:gd name="connsiteX37" fmla="*/ 200689 w 1792010"/>
                <a:gd name="connsiteY37" fmla="*/ 1084166 h 1796239"/>
                <a:gd name="connsiteX38" fmla="*/ 176341 w 1792010"/>
                <a:gd name="connsiteY38" fmla="*/ 904529 h 1796239"/>
                <a:gd name="connsiteX39" fmla="*/ 0 w 1792010"/>
                <a:gd name="connsiteY39" fmla="*/ 807794 h 1796239"/>
                <a:gd name="connsiteX40" fmla="*/ 70951 w 1792010"/>
                <a:gd name="connsiteY40" fmla="*/ 546132 h 1796239"/>
                <a:gd name="connsiteX41" fmla="*/ 273028 w 1792010"/>
                <a:gd name="connsiteY41" fmla="*/ 549491 h 1796239"/>
                <a:gd name="connsiteX42" fmla="*/ 370996 w 1792010"/>
                <a:gd name="connsiteY42" fmla="*/ 419078 h 1796239"/>
                <a:gd name="connsiteX43" fmla="*/ 303314 w 1792010"/>
                <a:gd name="connsiteY43" fmla="*/ 212794 h 1796239"/>
                <a:gd name="connsiteX44" fmla="*/ 535794 w 1792010"/>
                <a:gd name="connsiteY44" fmla="*/ 69242 h 1796239"/>
                <a:gd name="connsiteX45" fmla="*/ 698144 w 1792010"/>
                <a:gd name="connsiteY45" fmla="*/ 223973 h 1796239"/>
                <a:gd name="connsiteX46" fmla="*/ 696512 w 1792010"/>
                <a:gd name="connsiteY46" fmla="*/ 224981 h 1796239"/>
                <a:gd name="connsiteX47" fmla="*/ 896341 w 1792010"/>
                <a:gd name="connsiteY47" fmla="*/ 196709 h 1796239"/>
                <a:gd name="connsiteX48" fmla="*/ 889414 w 1792010"/>
                <a:gd name="connsiteY48" fmla="*/ 194876 h 17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92010" h="1796239">
                  <a:moveTo>
                    <a:pt x="1702614" y="878442"/>
                  </a:moveTo>
                  <a:lnTo>
                    <a:pt x="1710060" y="883022"/>
                  </a:lnTo>
                  <a:lnTo>
                    <a:pt x="1702614" y="881183"/>
                  </a:lnTo>
                  <a:close/>
                  <a:moveTo>
                    <a:pt x="896004" y="384279"/>
                  </a:moveTo>
                  <a:cubicBezTo>
                    <a:pt x="610735" y="384279"/>
                    <a:pt x="379479" y="615535"/>
                    <a:pt x="379479" y="900804"/>
                  </a:cubicBezTo>
                  <a:cubicBezTo>
                    <a:pt x="379479" y="1186073"/>
                    <a:pt x="610735" y="1417329"/>
                    <a:pt x="896004" y="1417329"/>
                  </a:cubicBezTo>
                  <a:cubicBezTo>
                    <a:pt x="1181273" y="1417329"/>
                    <a:pt x="1412529" y="1186073"/>
                    <a:pt x="1412529" y="900804"/>
                  </a:cubicBezTo>
                  <a:cubicBezTo>
                    <a:pt x="1412529" y="615535"/>
                    <a:pt x="1181273" y="384279"/>
                    <a:pt x="896004" y="384279"/>
                  </a:cubicBezTo>
                  <a:close/>
                  <a:moveTo>
                    <a:pt x="998892" y="0"/>
                  </a:moveTo>
                  <a:lnTo>
                    <a:pt x="1263685" y="70112"/>
                  </a:lnTo>
                  <a:lnTo>
                    <a:pt x="1259890" y="292970"/>
                  </a:lnTo>
                  <a:lnTo>
                    <a:pt x="1252964" y="291136"/>
                  </a:lnTo>
                  <a:cubicBezTo>
                    <a:pt x="1309401" y="322522"/>
                    <a:pt x="1360410" y="361009"/>
                    <a:pt x="1403555" y="406648"/>
                  </a:cubicBezTo>
                  <a:lnTo>
                    <a:pt x="1604328" y="357315"/>
                  </a:lnTo>
                  <a:lnTo>
                    <a:pt x="1733027" y="596499"/>
                  </a:lnTo>
                  <a:lnTo>
                    <a:pt x="1589970" y="723947"/>
                  </a:lnTo>
                  <a:cubicBezTo>
                    <a:pt x="1607903" y="788494"/>
                    <a:pt x="1616355" y="856084"/>
                    <a:pt x="1613321" y="924788"/>
                  </a:cubicBezTo>
                  <a:lnTo>
                    <a:pt x="1792010" y="1022811"/>
                  </a:lnTo>
                  <a:lnTo>
                    <a:pt x="1721058" y="1284473"/>
                  </a:lnTo>
                  <a:lnTo>
                    <a:pt x="1504230" y="1280870"/>
                  </a:lnTo>
                  <a:cubicBezTo>
                    <a:pt x="1476815" y="1326134"/>
                    <a:pt x="1443601" y="1366958"/>
                    <a:pt x="1406384" y="1403402"/>
                  </a:cubicBezTo>
                  <a:lnTo>
                    <a:pt x="1477592" y="1587057"/>
                  </a:lnTo>
                  <a:lnTo>
                    <a:pt x="1253035" y="1742435"/>
                  </a:lnTo>
                  <a:lnTo>
                    <a:pt x="1163834" y="1665910"/>
                  </a:lnTo>
                  <a:lnTo>
                    <a:pt x="1163667" y="1666097"/>
                  </a:lnTo>
                  <a:lnTo>
                    <a:pt x="1144343" y="1649188"/>
                  </a:lnTo>
                  <a:lnTo>
                    <a:pt x="1082710" y="1596313"/>
                  </a:lnTo>
                  <a:lnTo>
                    <a:pt x="1083384" y="1595846"/>
                  </a:lnTo>
                  <a:lnTo>
                    <a:pt x="1076108" y="1589478"/>
                  </a:lnTo>
                  <a:cubicBezTo>
                    <a:pt x="1019150" y="1605403"/>
                    <a:pt x="959511" y="1612813"/>
                    <a:pt x="898869" y="1612479"/>
                  </a:cubicBezTo>
                  <a:lnTo>
                    <a:pt x="795635" y="1796239"/>
                  </a:lnTo>
                  <a:lnTo>
                    <a:pt x="530840" y="1726127"/>
                  </a:lnTo>
                  <a:lnTo>
                    <a:pt x="534419" y="1515981"/>
                  </a:lnTo>
                  <a:cubicBezTo>
                    <a:pt x="478307" y="1484379"/>
                    <a:pt x="427627" y="1445732"/>
                    <a:pt x="384791" y="1400008"/>
                  </a:cubicBezTo>
                  <a:lnTo>
                    <a:pt x="388223" y="1407281"/>
                  </a:lnTo>
                  <a:lnTo>
                    <a:pt x="166784" y="1449671"/>
                  </a:lnTo>
                  <a:lnTo>
                    <a:pt x="50929" y="1204159"/>
                  </a:lnTo>
                  <a:lnTo>
                    <a:pt x="200689" y="1084166"/>
                  </a:lnTo>
                  <a:cubicBezTo>
                    <a:pt x="184704" y="1026270"/>
                    <a:pt x="176353" y="965934"/>
                    <a:pt x="176341" y="904529"/>
                  </a:cubicBezTo>
                  <a:lnTo>
                    <a:pt x="0" y="807794"/>
                  </a:lnTo>
                  <a:lnTo>
                    <a:pt x="70951" y="546132"/>
                  </a:lnTo>
                  <a:lnTo>
                    <a:pt x="273028" y="549491"/>
                  </a:lnTo>
                  <a:cubicBezTo>
                    <a:pt x="300443" y="501683"/>
                    <a:pt x="333547" y="458094"/>
                    <a:pt x="370996" y="419078"/>
                  </a:cubicBezTo>
                  <a:lnTo>
                    <a:pt x="303314" y="212794"/>
                  </a:lnTo>
                  <a:lnTo>
                    <a:pt x="535794" y="69242"/>
                  </a:lnTo>
                  <a:lnTo>
                    <a:pt x="698144" y="223973"/>
                  </a:lnTo>
                  <a:lnTo>
                    <a:pt x="696512" y="224981"/>
                  </a:lnTo>
                  <a:cubicBezTo>
                    <a:pt x="760334" y="205136"/>
                    <a:pt x="827716" y="195964"/>
                    <a:pt x="896341" y="196709"/>
                  </a:cubicBezTo>
                  <a:lnTo>
                    <a:pt x="889414" y="1948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ko-KR" altLang="en-US" sz="2700" b="1">
                  <a:solidFill>
                    <a:srgbClr val="0085F2"/>
                  </a:solidFill>
                  <a:cs typeface="Arial"/>
                </a:rPr>
                <a:t> 부 </a:t>
              </a:r>
            </a:p>
          </p:txBody>
        </p:sp>
        <p:sp>
          <p:nvSpPr>
            <p:cNvPr id="23" name="자유형: 도형 116">
              <a:extLst>
                <a:ext uri="{FF2B5EF4-FFF2-40B4-BE49-F238E27FC236}">
                  <a16:creationId xmlns:a16="http://schemas.microsoft.com/office/drawing/2014/main" id="{8CD8ED92-DD88-4B6D-8977-21BC11AF7608}"/>
                </a:ext>
              </a:extLst>
            </p:cNvPr>
            <p:cNvSpPr/>
            <p:nvPr/>
          </p:nvSpPr>
          <p:spPr>
            <a:xfrm>
              <a:off x="4708647" y="4079451"/>
              <a:ext cx="1127407" cy="1130068"/>
            </a:xfrm>
            <a:custGeom>
              <a:avLst/>
              <a:gdLst>
                <a:gd name="connsiteX0" fmla="*/ 1702614 w 1792010"/>
                <a:gd name="connsiteY0" fmla="*/ 878442 h 1796239"/>
                <a:gd name="connsiteX1" fmla="*/ 1710060 w 1792010"/>
                <a:gd name="connsiteY1" fmla="*/ 883022 h 1796239"/>
                <a:gd name="connsiteX2" fmla="*/ 1702614 w 1792010"/>
                <a:gd name="connsiteY2" fmla="*/ 881183 h 1796239"/>
                <a:gd name="connsiteX3" fmla="*/ 896004 w 1792010"/>
                <a:gd name="connsiteY3" fmla="*/ 384279 h 1796239"/>
                <a:gd name="connsiteX4" fmla="*/ 379479 w 1792010"/>
                <a:gd name="connsiteY4" fmla="*/ 900804 h 1796239"/>
                <a:gd name="connsiteX5" fmla="*/ 896004 w 1792010"/>
                <a:gd name="connsiteY5" fmla="*/ 1417329 h 1796239"/>
                <a:gd name="connsiteX6" fmla="*/ 1412529 w 1792010"/>
                <a:gd name="connsiteY6" fmla="*/ 900804 h 1796239"/>
                <a:gd name="connsiteX7" fmla="*/ 896004 w 1792010"/>
                <a:gd name="connsiteY7" fmla="*/ 384279 h 1796239"/>
                <a:gd name="connsiteX8" fmla="*/ 998892 w 1792010"/>
                <a:gd name="connsiteY8" fmla="*/ 0 h 1796239"/>
                <a:gd name="connsiteX9" fmla="*/ 1263685 w 1792010"/>
                <a:gd name="connsiteY9" fmla="*/ 70112 h 1796239"/>
                <a:gd name="connsiteX10" fmla="*/ 1259890 w 1792010"/>
                <a:gd name="connsiteY10" fmla="*/ 292970 h 1796239"/>
                <a:gd name="connsiteX11" fmla="*/ 1252964 w 1792010"/>
                <a:gd name="connsiteY11" fmla="*/ 291136 h 1796239"/>
                <a:gd name="connsiteX12" fmla="*/ 1403555 w 1792010"/>
                <a:gd name="connsiteY12" fmla="*/ 406648 h 1796239"/>
                <a:gd name="connsiteX13" fmla="*/ 1604328 w 1792010"/>
                <a:gd name="connsiteY13" fmla="*/ 357315 h 1796239"/>
                <a:gd name="connsiteX14" fmla="*/ 1733027 w 1792010"/>
                <a:gd name="connsiteY14" fmla="*/ 596499 h 1796239"/>
                <a:gd name="connsiteX15" fmla="*/ 1589970 w 1792010"/>
                <a:gd name="connsiteY15" fmla="*/ 723947 h 1796239"/>
                <a:gd name="connsiteX16" fmla="*/ 1613321 w 1792010"/>
                <a:gd name="connsiteY16" fmla="*/ 924788 h 1796239"/>
                <a:gd name="connsiteX17" fmla="*/ 1792010 w 1792010"/>
                <a:gd name="connsiteY17" fmla="*/ 1022811 h 1796239"/>
                <a:gd name="connsiteX18" fmla="*/ 1721058 w 1792010"/>
                <a:gd name="connsiteY18" fmla="*/ 1284473 h 1796239"/>
                <a:gd name="connsiteX19" fmla="*/ 1504230 w 1792010"/>
                <a:gd name="connsiteY19" fmla="*/ 1280870 h 1796239"/>
                <a:gd name="connsiteX20" fmla="*/ 1406384 w 1792010"/>
                <a:gd name="connsiteY20" fmla="*/ 1403402 h 1796239"/>
                <a:gd name="connsiteX21" fmla="*/ 1477592 w 1792010"/>
                <a:gd name="connsiteY21" fmla="*/ 1587057 h 1796239"/>
                <a:gd name="connsiteX22" fmla="*/ 1253035 w 1792010"/>
                <a:gd name="connsiteY22" fmla="*/ 1742435 h 1796239"/>
                <a:gd name="connsiteX23" fmla="*/ 1163834 w 1792010"/>
                <a:gd name="connsiteY23" fmla="*/ 1665910 h 1796239"/>
                <a:gd name="connsiteX24" fmla="*/ 1163667 w 1792010"/>
                <a:gd name="connsiteY24" fmla="*/ 1666097 h 1796239"/>
                <a:gd name="connsiteX25" fmla="*/ 1144343 w 1792010"/>
                <a:gd name="connsiteY25" fmla="*/ 1649188 h 1796239"/>
                <a:gd name="connsiteX26" fmla="*/ 1082710 w 1792010"/>
                <a:gd name="connsiteY26" fmla="*/ 1596313 h 1796239"/>
                <a:gd name="connsiteX27" fmla="*/ 1083384 w 1792010"/>
                <a:gd name="connsiteY27" fmla="*/ 1595846 h 1796239"/>
                <a:gd name="connsiteX28" fmla="*/ 1076108 w 1792010"/>
                <a:gd name="connsiteY28" fmla="*/ 1589478 h 1796239"/>
                <a:gd name="connsiteX29" fmla="*/ 898869 w 1792010"/>
                <a:gd name="connsiteY29" fmla="*/ 1612479 h 1796239"/>
                <a:gd name="connsiteX30" fmla="*/ 795635 w 1792010"/>
                <a:gd name="connsiteY30" fmla="*/ 1796239 h 1796239"/>
                <a:gd name="connsiteX31" fmla="*/ 530840 w 1792010"/>
                <a:gd name="connsiteY31" fmla="*/ 1726127 h 1796239"/>
                <a:gd name="connsiteX32" fmla="*/ 534419 w 1792010"/>
                <a:gd name="connsiteY32" fmla="*/ 1515981 h 1796239"/>
                <a:gd name="connsiteX33" fmla="*/ 384791 w 1792010"/>
                <a:gd name="connsiteY33" fmla="*/ 1400008 h 1796239"/>
                <a:gd name="connsiteX34" fmla="*/ 388223 w 1792010"/>
                <a:gd name="connsiteY34" fmla="*/ 1407281 h 1796239"/>
                <a:gd name="connsiteX35" fmla="*/ 166784 w 1792010"/>
                <a:gd name="connsiteY35" fmla="*/ 1449671 h 1796239"/>
                <a:gd name="connsiteX36" fmla="*/ 50929 w 1792010"/>
                <a:gd name="connsiteY36" fmla="*/ 1204159 h 1796239"/>
                <a:gd name="connsiteX37" fmla="*/ 200689 w 1792010"/>
                <a:gd name="connsiteY37" fmla="*/ 1084166 h 1796239"/>
                <a:gd name="connsiteX38" fmla="*/ 176341 w 1792010"/>
                <a:gd name="connsiteY38" fmla="*/ 904529 h 1796239"/>
                <a:gd name="connsiteX39" fmla="*/ 0 w 1792010"/>
                <a:gd name="connsiteY39" fmla="*/ 807794 h 1796239"/>
                <a:gd name="connsiteX40" fmla="*/ 70951 w 1792010"/>
                <a:gd name="connsiteY40" fmla="*/ 546132 h 1796239"/>
                <a:gd name="connsiteX41" fmla="*/ 273028 w 1792010"/>
                <a:gd name="connsiteY41" fmla="*/ 549491 h 1796239"/>
                <a:gd name="connsiteX42" fmla="*/ 370996 w 1792010"/>
                <a:gd name="connsiteY42" fmla="*/ 419078 h 1796239"/>
                <a:gd name="connsiteX43" fmla="*/ 303314 w 1792010"/>
                <a:gd name="connsiteY43" fmla="*/ 212794 h 1796239"/>
                <a:gd name="connsiteX44" fmla="*/ 535794 w 1792010"/>
                <a:gd name="connsiteY44" fmla="*/ 69242 h 1796239"/>
                <a:gd name="connsiteX45" fmla="*/ 698144 w 1792010"/>
                <a:gd name="connsiteY45" fmla="*/ 223973 h 1796239"/>
                <a:gd name="connsiteX46" fmla="*/ 696512 w 1792010"/>
                <a:gd name="connsiteY46" fmla="*/ 224981 h 1796239"/>
                <a:gd name="connsiteX47" fmla="*/ 896341 w 1792010"/>
                <a:gd name="connsiteY47" fmla="*/ 196709 h 1796239"/>
                <a:gd name="connsiteX48" fmla="*/ 889414 w 1792010"/>
                <a:gd name="connsiteY48" fmla="*/ 194876 h 179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92010" h="1796239">
                  <a:moveTo>
                    <a:pt x="1702614" y="878442"/>
                  </a:moveTo>
                  <a:lnTo>
                    <a:pt x="1710060" y="883022"/>
                  </a:lnTo>
                  <a:lnTo>
                    <a:pt x="1702614" y="881183"/>
                  </a:lnTo>
                  <a:close/>
                  <a:moveTo>
                    <a:pt x="896004" y="384279"/>
                  </a:moveTo>
                  <a:cubicBezTo>
                    <a:pt x="610735" y="384279"/>
                    <a:pt x="379479" y="615535"/>
                    <a:pt x="379479" y="900804"/>
                  </a:cubicBezTo>
                  <a:cubicBezTo>
                    <a:pt x="379479" y="1186073"/>
                    <a:pt x="610735" y="1417329"/>
                    <a:pt x="896004" y="1417329"/>
                  </a:cubicBezTo>
                  <a:cubicBezTo>
                    <a:pt x="1181273" y="1417329"/>
                    <a:pt x="1412529" y="1186073"/>
                    <a:pt x="1412529" y="900804"/>
                  </a:cubicBezTo>
                  <a:cubicBezTo>
                    <a:pt x="1412529" y="615535"/>
                    <a:pt x="1181273" y="384279"/>
                    <a:pt x="896004" y="384279"/>
                  </a:cubicBezTo>
                  <a:close/>
                  <a:moveTo>
                    <a:pt x="998892" y="0"/>
                  </a:moveTo>
                  <a:lnTo>
                    <a:pt x="1263685" y="70112"/>
                  </a:lnTo>
                  <a:lnTo>
                    <a:pt x="1259890" y="292970"/>
                  </a:lnTo>
                  <a:lnTo>
                    <a:pt x="1252964" y="291136"/>
                  </a:lnTo>
                  <a:cubicBezTo>
                    <a:pt x="1309401" y="322522"/>
                    <a:pt x="1360410" y="361009"/>
                    <a:pt x="1403555" y="406648"/>
                  </a:cubicBezTo>
                  <a:lnTo>
                    <a:pt x="1604328" y="357315"/>
                  </a:lnTo>
                  <a:lnTo>
                    <a:pt x="1733027" y="596499"/>
                  </a:lnTo>
                  <a:lnTo>
                    <a:pt x="1589970" y="723947"/>
                  </a:lnTo>
                  <a:cubicBezTo>
                    <a:pt x="1607903" y="788494"/>
                    <a:pt x="1616355" y="856084"/>
                    <a:pt x="1613321" y="924788"/>
                  </a:cubicBezTo>
                  <a:lnTo>
                    <a:pt x="1792010" y="1022811"/>
                  </a:lnTo>
                  <a:lnTo>
                    <a:pt x="1721058" y="1284473"/>
                  </a:lnTo>
                  <a:lnTo>
                    <a:pt x="1504230" y="1280870"/>
                  </a:lnTo>
                  <a:cubicBezTo>
                    <a:pt x="1476815" y="1326134"/>
                    <a:pt x="1443601" y="1366958"/>
                    <a:pt x="1406384" y="1403402"/>
                  </a:cubicBezTo>
                  <a:lnTo>
                    <a:pt x="1477592" y="1587057"/>
                  </a:lnTo>
                  <a:lnTo>
                    <a:pt x="1253035" y="1742435"/>
                  </a:lnTo>
                  <a:lnTo>
                    <a:pt x="1163834" y="1665910"/>
                  </a:lnTo>
                  <a:lnTo>
                    <a:pt x="1163667" y="1666097"/>
                  </a:lnTo>
                  <a:lnTo>
                    <a:pt x="1144343" y="1649188"/>
                  </a:lnTo>
                  <a:lnTo>
                    <a:pt x="1082710" y="1596313"/>
                  </a:lnTo>
                  <a:lnTo>
                    <a:pt x="1083384" y="1595846"/>
                  </a:lnTo>
                  <a:lnTo>
                    <a:pt x="1076108" y="1589478"/>
                  </a:lnTo>
                  <a:cubicBezTo>
                    <a:pt x="1019150" y="1605403"/>
                    <a:pt x="959511" y="1612813"/>
                    <a:pt x="898869" y="1612479"/>
                  </a:cubicBezTo>
                  <a:lnTo>
                    <a:pt x="795635" y="1796239"/>
                  </a:lnTo>
                  <a:lnTo>
                    <a:pt x="530840" y="1726127"/>
                  </a:lnTo>
                  <a:lnTo>
                    <a:pt x="534419" y="1515981"/>
                  </a:lnTo>
                  <a:cubicBezTo>
                    <a:pt x="478307" y="1484379"/>
                    <a:pt x="427627" y="1445732"/>
                    <a:pt x="384791" y="1400008"/>
                  </a:cubicBezTo>
                  <a:lnTo>
                    <a:pt x="388223" y="1407281"/>
                  </a:lnTo>
                  <a:lnTo>
                    <a:pt x="166784" y="1449671"/>
                  </a:lnTo>
                  <a:lnTo>
                    <a:pt x="50929" y="1204159"/>
                  </a:lnTo>
                  <a:lnTo>
                    <a:pt x="200689" y="1084166"/>
                  </a:lnTo>
                  <a:cubicBezTo>
                    <a:pt x="184704" y="1026270"/>
                    <a:pt x="176353" y="965934"/>
                    <a:pt x="176341" y="904529"/>
                  </a:cubicBezTo>
                  <a:lnTo>
                    <a:pt x="0" y="807794"/>
                  </a:lnTo>
                  <a:lnTo>
                    <a:pt x="70951" y="546132"/>
                  </a:lnTo>
                  <a:lnTo>
                    <a:pt x="273028" y="549491"/>
                  </a:lnTo>
                  <a:cubicBezTo>
                    <a:pt x="300443" y="501683"/>
                    <a:pt x="333547" y="458094"/>
                    <a:pt x="370996" y="419078"/>
                  </a:cubicBezTo>
                  <a:lnTo>
                    <a:pt x="303314" y="212794"/>
                  </a:lnTo>
                  <a:lnTo>
                    <a:pt x="535794" y="69242"/>
                  </a:lnTo>
                  <a:lnTo>
                    <a:pt x="698144" y="223973"/>
                  </a:lnTo>
                  <a:lnTo>
                    <a:pt x="696512" y="224981"/>
                  </a:lnTo>
                  <a:cubicBezTo>
                    <a:pt x="760334" y="205136"/>
                    <a:pt x="827716" y="195964"/>
                    <a:pt x="896341" y="196709"/>
                  </a:cubicBezTo>
                  <a:lnTo>
                    <a:pt x="889414" y="1948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5E45FF1C-E299-440E-BFA7-62412563B85D}"/>
              </a:ext>
            </a:extLst>
          </p:cNvPr>
          <p:cNvGrpSpPr/>
          <p:nvPr/>
        </p:nvGrpSpPr>
        <p:grpSpPr>
          <a:xfrm>
            <a:off x="8180487" y="4164730"/>
            <a:ext cx="2738140" cy="858822"/>
            <a:chOff x="1516131" y="1835114"/>
            <a:chExt cx="2851594" cy="858822"/>
          </a:xfrm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590F7AE0-A1EC-4744-9424-F29BB92DE8FC}"/>
                </a:ext>
              </a:extLst>
            </p:cNvPr>
            <p:cNvSpPr txBox="1"/>
            <p:nvPr/>
          </p:nvSpPr>
          <p:spPr>
            <a:xfrm>
              <a:off x="1516131" y="1835114"/>
              <a:ext cx="2851594" cy="52322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2800">
                  <a:solidFill>
                    <a:srgbClr val="125AC4"/>
                  </a:solidFill>
                  <a:latin typeface="a로케트" panose="02020600000000000000" pitchFamily="18" charset="-127"/>
                  <a:ea typeface="a로케트"/>
                  <a:cs typeface="Arial"/>
                </a:rPr>
                <a:t>SMART</a:t>
              </a:r>
              <a:endParaRPr lang="ko-KR" altLang="en-US" sz="2800">
                <a:solidFill>
                  <a:srgbClr val="125AC4"/>
                </a:solidFill>
                <a:latin typeface="a로케트" panose="02020600000000000000" pitchFamily="18" charset="-127"/>
                <a:ea typeface="a로케트"/>
                <a:cs typeface="Arial"/>
              </a:endParaRPr>
            </a:p>
          </p:txBody>
        </p:sp>
        <p:sp>
          <p:nvSpPr>
            <p:cNvPr id="33" name="TextBox 3">
              <a:extLst>
                <a:ext uri="{FF2B5EF4-FFF2-40B4-BE49-F238E27FC236}">
                  <a16:creationId xmlns:a16="http://schemas.microsoft.com/office/drawing/2014/main" id="{7C302CEA-8AED-4B62-B085-7493868D32DE}"/>
                </a:ext>
              </a:extLst>
            </p:cNvPr>
            <p:cNvSpPr txBox="1"/>
            <p:nvPr/>
          </p:nvSpPr>
          <p:spPr>
            <a:xfrm>
              <a:off x="1516131" y="2355382"/>
              <a:ext cx="285159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ko-KR" altLang="en-US" sz="1600" b="1">
                  <a:latin typeface="a시월구일2" panose="02020600000000000000" pitchFamily="18" charset="-127"/>
                  <a:ea typeface="a시월구일2"/>
                  <a:cs typeface="Arial"/>
                </a:rPr>
                <a:t>자동 창문개폐장치</a:t>
              </a:r>
              <a:endParaRPr lang="ko-KR" altLang="en-US" sz="1600" b="1">
                <a:latin typeface="a시월구일2" panose="02020600000000000000" pitchFamily="18" charset="-127"/>
                <a:ea typeface="a시월구일2" panose="02020600000000000000" pitchFamily="18" charset="-127"/>
                <a:cs typeface="Arial" pitchFamily="34" charset="0"/>
              </a:endParaRPr>
            </a:p>
          </p:txBody>
        </p:sp>
      </p:grpSp>
      <p:sp>
        <p:nvSpPr>
          <p:cNvPr id="31" name="TextBox 4">
            <a:extLst>
              <a:ext uri="{FF2B5EF4-FFF2-40B4-BE49-F238E27FC236}">
                <a16:creationId xmlns:a16="http://schemas.microsoft.com/office/drawing/2014/main" id="{94A787C8-6E91-495B-AD1A-DE54C7744DB5}"/>
              </a:ext>
            </a:extLst>
          </p:cNvPr>
          <p:cNvSpPr txBox="1"/>
          <p:nvPr/>
        </p:nvSpPr>
        <p:spPr>
          <a:xfrm>
            <a:off x="7709060" y="5079385"/>
            <a:ext cx="3331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err="1">
                <a:solidFill>
                  <a:srgbClr val="40404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내외부</a:t>
            </a:r>
            <a:r>
              <a:rPr lang="ko-KR" altLang="en-US">
                <a:solidFill>
                  <a:srgbClr val="40404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상황을 클라이언트가 판단하여 창문의 개폐 결정</a:t>
            </a:r>
            <a:endParaRPr lang="en-US" altLang="ko-KR">
              <a:solidFill>
                <a:srgbClr val="40404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r"/>
            <a:r>
              <a:rPr lang="ko-KR" altLang="en-US">
                <a:solidFill>
                  <a:srgbClr val="40404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적절한 환기 타이밍 알림 발송</a:t>
            </a: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D7F0CE8E-3E49-4F72-B2AA-546C7E83EDD6}"/>
              </a:ext>
            </a:extLst>
          </p:cNvPr>
          <p:cNvGrpSpPr/>
          <p:nvPr/>
        </p:nvGrpSpPr>
        <p:grpSpPr>
          <a:xfrm>
            <a:off x="2179683" y="1766765"/>
            <a:ext cx="2738140" cy="840071"/>
            <a:chOff x="9378929" y="3760266"/>
            <a:chExt cx="2851594" cy="840071"/>
          </a:xfrm>
        </p:grpSpPr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0EE8527B-7E62-4A4A-9B4B-8FCCC2176541}"/>
                </a:ext>
              </a:extLst>
            </p:cNvPr>
            <p:cNvSpPr txBox="1"/>
            <p:nvPr/>
          </p:nvSpPr>
          <p:spPr>
            <a:xfrm>
              <a:off x="9378929" y="3760266"/>
              <a:ext cx="2851594" cy="523220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800">
                  <a:solidFill>
                    <a:schemeClr val="accent4"/>
                  </a:solidFill>
                  <a:latin typeface="a로케트" panose="02020600000000000000" pitchFamily="18" charset="-127"/>
                  <a:ea typeface="a로케트"/>
                  <a:cs typeface="Arial"/>
                </a:rPr>
                <a:t>SAFE</a:t>
              </a:r>
              <a:endParaRPr lang="ko-KR" altLang="en-US" sz="1600">
                <a:solidFill>
                  <a:schemeClr val="accent4"/>
                </a:solidFill>
                <a:latin typeface="a로케트" panose="02020600000000000000" pitchFamily="18" charset="-127"/>
                <a:ea typeface="a로케트"/>
                <a:cs typeface="Arial"/>
              </a:endParaRPr>
            </a:p>
          </p:txBody>
        </p:sp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8EA808D0-FA2E-46D1-B5E8-178476B5D5FB}"/>
                </a:ext>
              </a:extLst>
            </p:cNvPr>
            <p:cNvSpPr txBox="1"/>
            <p:nvPr/>
          </p:nvSpPr>
          <p:spPr>
            <a:xfrm>
              <a:off x="9378929" y="4261783"/>
              <a:ext cx="2851594" cy="338554"/>
            </a:xfrm>
            <a:prstGeom prst="rect">
              <a:avLst/>
            </a:prstGeom>
            <a:noFill/>
          </p:spPr>
          <p:txBody>
            <a:bodyPr wrap="square" lIns="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600" b="1">
                  <a:latin typeface="a시월구일2" panose="02020600000000000000" pitchFamily="18" charset="-127"/>
                  <a:ea typeface="a시월구일2"/>
                  <a:cs typeface="Arial"/>
                </a:rPr>
                <a:t>창문 개폐 확인 장치</a:t>
              </a:r>
              <a:endParaRPr lang="ko-KR" altLang="en-US" sz="1600" b="1">
                <a:latin typeface="a시월구일2" panose="02020600000000000000" pitchFamily="18" charset="-127"/>
                <a:ea typeface="a시월구일2" panose="02020600000000000000" pitchFamily="18" charset="-127"/>
                <a:cs typeface="Arial" pitchFamily="34" charset="0"/>
              </a:endParaRPr>
            </a:p>
          </p:txBody>
        </p:sp>
      </p:grpSp>
      <p:sp>
        <p:nvSpPr>
          <p:cNvPr id="35" name="TextBox 4">
            <a:extLst>
              <a:ext uri="{FF2B5EF4-FFF2-40B4-BE49-F238E27FC236}">
                <a16:creationId xmlns:a16="http://schemas.microsoft.com/office/drawing/2014/main" id="{54119F98-0D80-4819-A742-285DA88A4212}"/>
              </a:ext>
            </a:extLst>
          </p:cNvPr>
          <p:cNvSpPr txBox="1"/>
          <p:nvPr/>
        </p:nvSpPr>
        <p:spPr>
          <a:xfrm>
            <a:off x="2101030" y="2611610"/>
            <a:ext cx="28976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solidFill>
                  <a:srgbClr val="404040"/>
                </a:solidFill>
                <a:latin typeface="a시월구일2" panose="02020600000000000000" pitchFamily="18" charset="-127"/>
                <a:ea typeface="a시월구일2"/>
              </a:rPr>
              <a:t>집 밖에서도 창문의 현 상황 </a:t>
            </a:r>
            <a:r>
              <a:rPr lang="ko-KR" altLang="en-US">
                <a:solidFill>
                  <a:srgbClr val="40404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확인 가능</a:t>
            </a:r>
            <a:endParaRPr lang="ko-KR" altLang="en-US">
              <a:solidFill>
                <a:srgbClr val="404040"/>
              </a:solidFill>
              <a:latin typeface="a시월구일2" panose="02020600000000000000" pitchFamily="18" charset="-127"/>
              <a:ea typeface="a시월구일2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2211D754-E179-4A56-B500-0B2F3054AFC1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2000" cy="1196502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>
                <a:ea typeface="a로케트"/>
                <a:cs typeface="Arial"/>
              </a:rPr>
              <a:t>프로젝트 배경</a:t>
            </a:r>
            <a:endParaRPr lang="en-US" b="1">
              <a:ea typeface="a로케트"/>
            </a:endParaRPr>
          </a:p>
        </p:txBody>
      </p:sp>
    </p:spTree>
    <p:extLst>
      <p:ext uri="{BB962C8B-B14F-4D97-AF65-F5344CB8AC3E}">
        <p14:creationId xmlns:p14="http://schemas.microsoft.com/office/powerpoint/2010/main" val="169310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로케트" panose="02020600000000000000" pitchFamily="18" charset="-127"/>
                <a:ea typeface="a로케트" panose="02020600000000000000" pitchFamily="18" charset="-127"/>
              </a:rPr>
              <a:t>Framework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24836FC5-DD8B-48BD-9299-D43FB66E424F}"/>
              </a:ext>
            </a:extLst>
          </p:cNvPr>
          <p:cNvGrpSpPr/>
          <p:nvPr/>
        </p:nvGrpSpPr>
        <p:grpSpPr>
          <a:xfrm>
            <a:off x="1476146" y="2219830"/>
            <a:ext cx="9597907" cy="4249941"/>
            <a:chOff x="1610163" y="2139931"/>
            <a:chExt cx="9597907" cy="4249941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5918B52-7602-4961-A41D-10CDF9993121}"/>
                </a:ext>
              </a:extLst>
            </p:cNvPr>
            <p:cNvGrpSpPr/>
            <p:nvPr/>
          </p:nvGrpSpPr>
          <p:grpSpPr>
            <a:xfrm>
              <a:off x="1610163" y="3429000"/>
              <a:ext cx="1425845" cy="1508318"/>
              <a:chOff x="844656" y="2975837"/>
              <a:chExt cx="1425845" cy="1508318"/>
            </a:xfrm>
          </p:grpSpPr>
          <p:pic>
            <p:nvPicPr>
              <p:cNvPr id="1032" name="Picture 8" descr="IBM Watson IoT · GitHub">
                <a:extLst>
                  <a:ext uri="{FF2B5EF4-FFF2-40B4-BE49-F238E27FC236}">
                    <a16:creationId xmlns:a16="http://schemas.microsoft.com/office/drawing/2014/main" id="{B318E82F-2F1B-47F2-9518-715A452CC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388" y="2975837"/>
                <a:ext cx="1138883" cy="1138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1245FA-7799-4B76-AB83-4F6A5C00D662}"/>
                  </a:ext>
                </a:extLst>
              </p:cNvPr>
              <p:cNvSpPr txBox="1"/>
              <p:nvPr/>
            </p:nvSpPr>
            <p:spPr>
              <a:xfrm>
                <a:off x="844656" y="4114823"/>
                <a:ext cx="14258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>
                    <a:latin typeface="Arial" panose="020B0604020202020204" pitchFamily="34" charset="0"/>
                    <a:ea typeface="a시월구일2" panose="02020600000000000000" pitchFamily="18" charset="-127"/>
                    <a:cs typeface="Arial" panose="020B0604020202020204" pitchFamily="34" charset="0"/>
                  </a:rPr>
                  <a:t>IoT Device</a:t>
                </a:r>
                <a:endParaRPr lang="ko-KR" altLang="en-US" b="1">
                  <a:latin typeface="Arial" panose="020B0604020202020204" pitchFamily="34" charset="0"/>
                  <a:ea typeface="a시월구일2" panose="02020600000000000000" pitchFamily="18" charset="-127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2" name="Picture 18" descr="Icon Phone Png #293290 - Free Icons Library">
              <a:extLst>
                <a:ext uri="{FF2B5EF4-FFF2-40B4-BE49-F238E27FC236}">
                  <a16:creationId xmlns:a16="http://schemas.microsoft.com/office/drawing/2014/main" id="{7038A1B6-DAAE-4F24-8ECC-B284CBDE3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5095" y="3636912"/>
              <a:ext cx="1162975" cy="116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46A3FFF-A2BB-428E-946B-40EA493AD233}"/>
                </a:ext>
              </a:extLst>
            </p:cNvPr>
            <p:cNvGrpSpPr/>
            <p:nvPr/>
          </p:nvGrpSpPr>
          <p:grpSpPr>
            <a:xfrm>
              <a:off x="3804394" y="2139931"/>
              <a:ext cx="5162191" cy="4249941"/>
              <a:chOff x="2605770" y="1706976"/>
              <a:chExt cx="5162191" cy="4249941"/>
            </a:xfrm>
          </p:grpSpPr>
          <p:pic>
            <p:nvPicPr>
              <p:cNvPr id="1026" name="Picture 2" descr="Android용 AWS IoT 1-Click - APK 다운로드">
                <a:extLst>
                  <a:ext uri="{FF2B5EF4-FFF2-40B4-BE49-F238E27FC236}">
                    <a16:creationId xmlns:a16="http://schemas.microsoft.com/office/drawing/2014/main" id="{0EA1DDB4-7F65-4D99-A707-2C2677F42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4734" y="3203957"/>
                <a:ext cx="1300406" cy="1300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5A2D4D86-D242-45DC-9399-574CCCB02F62}"/>
                  </a:ext>
                </a:extLst>
              </p:cNvPr>
              <p:cNvSpPr/>
              <p:nvPr/>
            </p:nvSpPr>
            <p:spPr>
              <a:xfrm>
                <a:off x="2605770" y="1706976"/>
                <a:ext cx="5162191" cy="42499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36" name="Picture 12" descr="AWS S3 비용 절감하기 (feat. 크로미움 favicon cache 버그)">
                <a:extLst>
                  <a:ext uri="{FF2B5EF4-FFF2-40B4-BE49-F238E27FC236}">
                    <a16:creationId xmlns:a16="http://schemas.microsoft.com/office/drawing/2014/main" id="{07B2EED3-1B9F-4CC1-8531-4E3B5E1B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86" r="10416" b="-1086"/>
              <a:stretch/>
            </p:blipFill>
            <p:spPr bwMode="auto">
              <a:xfrm>
                <a:off x="5662846" y="2016201"/>
                <a:ext cx="1420678" cy="13480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AWS] 제공 서비스 설명 - 1편. 컴퓨팅, 스토리지, 데이터베이스, 마이그레이션 및 전송, 네트워킹 및 콘텐츠 전송, 개발자도구,  로봇공학, 블록체인 : 네이버 블로그">
                <a:extLst>
                  <a:ext uri="{FF2B5EF4-FFF2-40B4-BE49-F238E27FC236}">
                    <a16:creationId xmlns:a16="http://schemas.microsoft.com/office/drawing/2014/main" id="{B003A724-7A2C-4A67-A46C-ED2F3094EA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0164" r="29943" b="10293"/>
              <a:stretch/>
            </p:blipFill>
            <p:spPr bwMode="auto">
              <a:xfrm>
                <a:off x="5746795" y="3913026"/>
                <a:ext cx="1252780" cy="1678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Amazon Web Services Consulting Partner | AWS | Mindgrub">
                <a:extLst>
                  <a:ext uri="{FF2B5EF4-FFF2-40B4-BE49-F238E27FC236}">
                    <a16:creationId xmlns:a16="http://schemas.microsoft.com/office/drawing/2014/main" id="{1869FED0-A3A1-4470-8578-6617D2151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969" y="1876346"/>
                <a:ext cx="1584757" cy="6162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A9309802-8BE0-4018-8E40-071BE81760FD}"/>
                </a:ext>
              </a:extLst>
            </p:cNvPr>
            <p:cNvCxnSpPr>
              <a:cxnSpLocks/>
            </p:cNvCxnSpPr>
            <p:nvPr/>
          </p:nvCxnSpPr>
          <p:spPr>
            <a:xfrm>
              <a:off x="3036008" y="4179332"/>
              <a:ext cx="13051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73218E51-B4F2-47E2-AF13-520521FD0F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0637" y="2970028"/>
              <a:ext cx="1324353" cy="55235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32CF83FC-5309-4467-896E-CE82304C1F1E}"/>
                </a:ext>
              </a:extLst>
            </p:cNvPr>
            <p:cNvCxnSpPr>
              <a:cxnSpLocks/>
            </p:cNvCxnSpPr>
            <p:nvPr/>
          </p:nvCxnSpPr>
          <p:spPr>
            <a:xfrm>
              <a:off x="5514856" y="5051846"/>
              <a:ext cx="1380134" cy="5967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A0F7D58A-B0CA-4153-A706-373DBFC4B5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135" y="4248396"/>
              <a:ext cx="151445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B47C87F-5796-4EAB-A3B7-2609D3B81EF3}"/>
              </a:ext>
            </a:extLst>
          </p:cNvPr>
          <p:cNvGrpSpPr/>
          <p:nvPr/>
        </p:nvGrpSpPr>
        <p:grpSpPr>
          <a:xfrm>
            <a:off x="361492" y="1518105"/>
            <a:ext cx="1425845" cy="602507"/>
            <a:chOff x="1496953" y="1429305"/>
            <a:chExt cx="1138883" cy="461639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B18127C8-5BF1-408C-95FF-3A3C4EA22AFA}"/>
                </a:ext>
              </a:extLst>
            </p:cNvPr>
            <p:cNvSpPr/>
            <p:nvPr/>
          </p:nvSpPr>
          <p:spPr>
            <a:xfrm>
              <a:off x="1496953" y="1429305"/>
              <a:ext cx="1138883" cy="461639"/>
            </a:xfrm>
            <a:prstGeom prst="roundRect">
              <a:avLst/>
            </a:prstGeom>
            <a:solidFill>
              <a:srgbClr val="0085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CD07AD-80C8-44DB-92FC-DD063DCC432A}"/>
                </a:ext>
              </a:extLst>
            </p:cNvPr>
            <p:cNvSpPr txBox="1"/>
            <p:nvPr/>
          </p:nvSpPr>
          <p:spPr>
            <a:xfrm>
              <a:off x="1654945" y="1459679"/>
              <a:ext cx="800673" cy="40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>
                  <a:solidFill>
                    <a:schemeClr val="bg1"/>
                  </a:solidFill>
                  <a:latin typeface="a로케트" panose="02020600000000000000" pitchFamily="18" charset="-127"/>
                  <a:ea typeface="a로케트" panose="02020600000000000000" pitchFamily="18" charset="-127"/>
                </a:rPr>
                <a:t>AWS</a:t>
              </a:r>
              <a:endParaRPr lang="ko-KR" altLang="en-US" sz="28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endParaRPr>
            </a:p>
          </p:txBody>
        </p:sp>
      </p:grp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0FD8A3A-11AA-48F2-84D6-20C3D9280C8B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Framework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8194" name="Picture 2" descr="기상청 로고">
            <a:extLst>
              <a:ext uri="{FF2B5EF4-FFF2-40B4-BE49-F238E27FC236}">
                <a16:creationId xmlns:a16="http://schemas.microsoft.com/office/drawing/2014/main" id="{78352E8F-E700-47B2-B521-F0100573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799" y="5591393"/>
            <a:ext cx="1898248" cy="8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8A2C38C-5B5A-4C7E-91C6-A9816288F9D9}"/>
              </a:ext>
            </a:extLst>
          </p:cNvPr>
          <p:cNvCxnSpPr>
            <a:cxnSpLocks/>
            <a:stCxn id="8194" idx="1"/>
            <a:endCxn id="1040" idx="3"/>
          </p:cNvCxnSpPr>
          <p:nvPr/>
        </p:nvCxnSpPr>
        <p:spPr>
          <a:xfrm flipH="1" flipV="1">
            <a:off x="8064182" y="5265262"/>
            <a:ext cx="1520617" cy="745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92C170B3-039A-4A37-AB3B-646D0D135030}"/>
              </a:ext>
            </a:extLst>
          </p:cNvPr>
          <p:cNvCxnSpPr>
            <a:cxnSpLocks/>
          </p:cNvCxnSpPr>
          <p:nvPr/>
        </p:nvCxnSpPr>
        <p:spPr>
          <a:xfrm>
            <a:off x="7537424" y="3991875"/>
            <a:ext cx="0" cy="3364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8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로케트" panose="02020600000000000000" pitchFamily="18" charset="-127"/>
                <a:ea typeface="a로케트" panose="02020600000000000000" pitchFamily="18" charset="-127"/>
              </a:rPr>
              <a:t>Framework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B47C87F-5796-4EAB-A3B7-2609D3B81EF3}"/>
              </a:ext>
            </a:extLst>
          </p:cNvPr>
          <p:cNvGrpSpPr/>
          <p:nvPr/>
        </p:nvGrpSpPr>
        <p:grpSpPr>
          <a:xfrm>
            <a:off x="361492" y="1518105"/>
            <a:ext cx="1425845" cy="602507"/>
            <a:chOff x="1496953" y="1429305"/>
            <a:chExt cx="1138883" cy="461639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B18127C8-5BF1-408C-95FF-3A3C4EA22AFA}"/>
                </a:ext>
              </a:extLst>
            </p:cNvPr>
            <p:cNvSpPr/>
            <p:nvPr/>
          </p:nvSpPr>
          <p:spPr>
            <a:xfrm>
              <a:off x="1496953" y="1429305"/>
              <a:ext cx="1138883" cy="461639"/>
            </a:xfrm>
            <a:prstGeom prst="roundRect">
              <a:avLst/>
            </a:prstGeom>
            <a:solidFill>
              <a:srgbClr val="0085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CD07AD-80C8-44DB-92FC-DD063DCC432A}"/>
                </a:ext>
              </a:extLst>
            </p:cNvPr>
            <p:cNvSpPr txBox="1"/>
            <p:nvPr/>
          </p:nvSpPr>
          <p:spPr>
            <a:xfrm>
              <a:off x="1761310" y="1459679"/>
              <a:ext cx="694309" cy="40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>
                  <a:solidFill>
                    <a:schemeClr val="bg1"/>
                  </a:solidFill>
                  <a:latin typeface="a로케트" panose="02020600000000000000" pitchFamily="18" charset="-127"/>
                  <a:ea typeface="a로케트" panose="02020600000000000000" pitchFamily="18" charset="-127"/>
                </a:rPr>
                <a:t>HW</a:t>
              </a:r>
              <a:endParaRPr lang="ko-KR" altLang="en-US" sz="28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endParaRPr>
            </a:p>
          </p:txBody>
        </p: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916E482-2959-4901-BC00-AFFC4642A2F6}"/>
              </a:ext>
            </a:extLst>
          </p:cNvPr>
          <p:cNvSpPr txBox="1">
            <a:spLocks/>
          </p:cNvSpPr>
          <p:nvPr/>
        </p:nvSpPr>
        <p:spPr>
          <a:xfrm>
            <a:off x="3988341" y="3811"/>
            <a:ext cx="8203660" cy="1192525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Framework</a:t>
            </a:r>
            <a:endParaRPr lang="en-US" b="1">
              <a:latin typeface="Arial Black" panose="020B0A04020102020204" pitchFamily="34" charset="0"/>
              <a:ea typeface="a로케트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4282046-448A-4879-B4E6-FAF4DF9D88D7}"/>
              </a:ext>
            </a:extLst>
          </p:cNvPr>
          <p:cNvGrpSpPr/>
          <p:nvPr/>
        </p:nvGrpSpPr>
        <p:grpSpPr>
          <a:xfrm>
            <a:off x="2021242" y="2496318"/>
            <a:ext cx="7920969" cy="3655907"/>
            <a:chOff x="2021242" y="2496318"/>
            <a:chExt cx="7920969" cy="3655907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8E7E0790-C83A-4857-B3BD-31B043FB5422}"/>
                </a:ext>
              </a:extLst>
            </p:cNvPr>
            <p:cNvGrpSpPr/>
            <p:nvPr/>
          </p:nvGrpSpPr>
          <p:grpSpPr>
            <a:xfrm>
              <a:off x="2021242" y="2496318"/>
              <a:ext cx="7920969" cy="3655907"/>
              <a:chOff x="1683891" y="2194477"/>
              <a:chExt cx="7920969" cy="3655907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56B132BD-2B35-4F31-ACBE-7D59E19C1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29388" y="2194477"/>
                <a:ext cx="7275472" cy="365590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60F67AF-0A12-4F63-A60B-B78325A8D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2426" y="2328169"/>
                <a:ext cx="1009396" cy="2064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4">
                <a:extLst>
                  <a:ext uri="{FF2B5EF4-FFF2-40B4-BE49-F238E27FC236}">
                    <a16:creationId xmlns:a16="http://schemas.microsoft.com/office/drawing/2014/main" id="{FA35D829-6969-4E8E-9617-E162FA4BE2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5321173" y="4718342"/>
                <a:ext cx="724248" cy="567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964FD12-63D0-4333-9CF1-19161FD15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3891" y="2194477"/>
                <a:ext cx="1421154" cy="1402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AA7F257-1C27-43AF-A91E-492AA466F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7657303" y="4614257"/>
              <a:ext cx="1242921" cy="1182226"/>
            </a:xfrm>
            <a:prstGeom prst="rect">
              <a:avLst/>
            </a:prstGeom>
          </p:spPr>
        </p:pic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AD824C5-4446-4C41-9DAC-5B649554DE81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Framework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</p:spTree>
    <p:extLst>
      <p:ext uri="{BB962C8B-B14F-4D97-AF65-F5344CB8AC3E}">
        <p14:creationId xmlns:p14="http://schemas.microsoft.com/office/powerpoint/2010/main" val="256958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로케트" panose="02020600000000000000" pitchFamily="18" charset="-127"/>
                <a:ea typeface="a로케트" panose="02020600000000000000" pitchFamily="18" charset="-127"/>
              </a:rPr>
              <a:t>Framework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B47C87F-5796-4EAB-A3B7-2609D3B81EF3}"/>
              </a:ext>
            </a:extLst>
          </p:cNvPr>
          <p:cNvGrpSpPr/>
          <p:nvPr/>
        </p:nvGrpSpPr>
        <p:grpSpPr>
          <a:xfrm>
            <a:off x="361492" y="1518105"/>
            <a:ext cx="1425845" cy="602507"/>
            <a:chOff x="1496953" y="1429305"/>
            <a:chExt cx="1138883" cy="461639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B18127C8-5BF1-408C-95FF-3A3C4EA22AFA}"/>
                </a:ext>
              </a:extLst>
            </p:cNvPr>
            <p:cNvSpPr/>
            <p:nvPr/>
          </p:nvSpPr>
          <p:spPr>
            <a:xfrm>
              <a:off x="1496953" y="1429305"/>
              <a:ext cx="1138883" cy="461639"/>
            </a:xfrm>
            <a:prstGeom prst="roundRect">
              <a:avLst/>
            </a:prstGeom>
            <a:solidFill>
              <a:srgbClr val="0085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CD07AD-80C8-44DB-92FC-DD063DCC432A}"/>
                </a:ext>
              </a:extLst>
            </p:cNvPr>
            <p:cNvSpPr txBox="1"/>
            <p:nvPr/>
          </p:nvSpPr>
          <p:spPr>
            <a:xfrm>
              <a:off x="1677169" y="1459679"/>
              <a:ext cx="778449" cy="40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>
                  <a:solidFill>
                    <a:schemeClr val="bg1"/>
                  </a:solidFill>
                  <a:latin typeface="a로케트" panose="02020600000000000000" pitchFamily="18" charset="-127"/>
                  <a:ea typeface="a로케트" panose="02020600000000000000" pitchFamily="18" charset="-127"/>
                </a:rPr>
                <a:t>APP</a:t>
              </a:r>
              <a:endParaRPr lang="ko-KR" altLang="en-US" sz="2800">
                <a:solidFill>
                  <a:schemeClr val="bg1"/>
                </a:solidFill>
                <a:latin typeface="a로케트" panose="02020600000000000000" pitchFamily="18" charset="-127"/>
                <a:ea typeface="a로케트" panose="02020600000000000000" pitchFamily="18" charset="-127"/>
              </a:endParaRPr>
            </a:p>
          </p:txBody>
        </p:sp>
      </p:grpSp>
      <p:pic>
        <p:nvPicPr>
          <p:cNvPr id="4098" name="Picture 2" descr="Choice - Free interface icons">
            <a:extLst>
              <a:ext uri="{FF2B5EF4-FFF2-40B4-BE49-F238E27FC236}">
                <a16:creationId xmlns:a16="http://schemas.microsoft.com/office/drawing/2014/main" id="{D4364F6D-F498-4099-A405-C67AF1BD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13" y="261642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12EF6-63B1-4E15-9626-6470628637C2}"/>
              </a:ext>
            </a:extLst>
          </p:cNvPr>
          <p:cNvSpPr txBox="1"/>
          <p:nvPr/>
        </p:nvSpPr>
        <p:spPr>
          <a:xfrm>
            <a:off x="1150627" y="5054824"/>
            <a:ext cx="2129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a시월구일2" panose="02020600000000000000" pitchFamily="18" charset="-127"/>
                <a:ea typeface="a시월구일2" panose="02020600000000000000" pitchFamily="18" charset="-127"/>
              </a:rPr>
              <a:t>현재 위치 설정</a:t>
            </a: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65B36FE0-5DC2-4868-B816-64314E5601F1}"/>
              </a:ext>
            </a:extLst>
          </p:cNvPr>
          <p:cNvSpPr/>
          <p:nvPr/>
        </p:nvSpPr>
        <p:spPr>
          <a:xfrm>
            <a:off x="4169795" y="3524435"/>
            <a:ext cx="541537" cy="41725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0" name="Picture 4" descr="Temperature Icon of Flat style - Available in SVG, PNG, EPS, AI &amp; Icon fonts">
            <a:extLst>
              <a:ext uri="{FF2B5EF4-FFF2-40B4-BE49-F238E27FC236}">
                <a16:creationId xmlns:a16="http://schemas.microsoft.com/office/drawing/2014/main" id="{3C227499-F0E0-4D51-92C0-6834A431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96" y="251386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A6922B-66DE-42E7-A44D-4B83800E0654}"/>
              </a:ext>
            </a:extLst>
          </p:cNvPr>
          <p:cNvSpPr txBox="1"/>
          <p:nvPr/>
        </p:nvSpPr>
        <p:spPr>
          <a:xfrm>
            <a:off x="5158915" y="5054824"/>
            <a:ext cx="196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a시월구일2" panose="02020600000000000000" pitchFamily="18" charset="-127"/>
                <a:ea typeface="a시월구일2" panose="02020600000000000000" pitchFamily="18" charset="-127"/>
              </a:rPr>
              <a:t>정보 확인</a:t>
            </a:r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81E4DB02-D5AE-41C7-8ECA-48B3EAD18763}"/>
              </a:ext>
            </a:extLst>
          </p:cNvPr>
          <p:cNvSpPr/>
          <p:nvPr/>
        </p:nvSpPr>
        <p:spPr>
          <a:xfrm>
            <a:off x="7855508" y="3524435"/>
            <a:ext cx="541537" cy="41725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2" name="Picture 6" descr="download-mobile-cell-phone-in-hand-PNG-transparent-images-transparent-backgrounds-PNGRIVER-COM-846033_mobile-phone_512x512  - Free Transparent PNG Images, Icons and Clip Arts">
            <a:extLst>
              <a:ext uri="{FF2B5EF4-FFF2-40B4-BE49-F238E27FC236}">
                <a16:creationId xmlns:a16="http://schemas.microsoft.com/office/drawing/2014/main" id="{A9DFD86E-F39F-4F66-BC99-86B0F3A7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74" y="2559116"/>
            <a:ext cx="2279213" cy="22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010256-FED5-4239-81EF-496CC2A28293}"/>
              </a:ext>
            </a:extLst>
          </p:cNvPr>
          <p:cNvSpPr txBox="1"/>
          <p:nvPr/>
        </p:nvSpPr>
        <p:spPr>
          <a:xfrm>
            <a:off x="9448309" y="5054824"/>
            <a:ext cx="196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a시월구일2" panose="02020600000000000000" pitchFamily="18" charset="-127"/>
                <a:ea typeface="a시월구일2" panose="02020600000000000000" pitchFamily="18" charset="-127"/>
              </a:rPr>
              <a:t>상태 조작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ECD3DC0-749F-4149-AF23-53B8B216785B}"/>
              </a:ext>
            </a:extLst>
          </p:cNvPr>
          <p:cNvSpPr txBox="1">
            <a:spLocks/>
          </p:cNvSpPr>
          <p:nvPr/>
        </p:nvSpPr>
        <p:spPr>
          <a:xfrm>
            <a:off x="4207163" y="0"/>
            <a:ext cx="7984837" cy="1186773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b="1" err="1">
                <a:latin typeface="Arial Black" panose="020B0A04020102020204" pitchFamily="34" charset="0"/>
                <a:ea typeface="a로케트"/>
                <a:cs typeface="Arial"/>
              </a:rPr>
              <a:t>Framewrk</a:t>
            </a:r>
            <a:endParaRPr lang="en-US" b="1">
              <a:latin typeface="Arial Black" panose="020B0A04020102020204" pitchFamily="34" charset="0"/>
              <a:ea typeface="a로케트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3EB92A8-51EE-487B-95BB-68763973BB3D}"/>
              </a:ext>
            </a:extLst>
          </p:cNvPr>
          <p:cNvSpPr txBox="1">
            <a:spLocks/>
          </p:cNvSpPr>
          <p:nvPr/>
        </p:nvSpPr>
        <p:spPr>
          <a:xfrm>
            <a:off x="3988341" y="3811"/>
            <a:ext cx="8203660" cy="1192525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Framework</a:t>
            </a:r>
            <a:endParaRPr lang="en-US" b="1">
              <a:latin typeface="Arial Black" panose="020B0A04020102020204" pitchFamily="34" charset="0"/>
              <a:ea typeface="a로케트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87B29171-28E1-4D00-8D10-68F8B60BAC42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Framework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</p:spTree>
    <p:extLst>
      <p:ext uri="{BB962C8B-B14F-4D97-AF65-F5344CB8AC3E}">
        <p14:creationId xmlns:p14="http://schemas.microsoft.com/office/powerpoint/2010/main" val="340240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로케트" panose="02020600000000000000" pitchFamily="18" charset="-127"/>
                <a:ea typeface="a로케트" panose="02020600000000000000" pitchFamily="18" charset="-127"/>
              </a:rPr>
              <a:t>Use Case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A09A4B-5DFA-417A-8FC3-8E3BE716DA2F}"/>
              </a:ext>
            </a:extLst>
          </p:cNvPr>
          <p:cNvSpPr txBox="1">
            <a:spLocks/>
          </p:cNvSpPr>
          <p:nvPr/>
        </p:nvSpPr>
        <p:spPr>
          <a:xfrm>
            <a:off x="3988341" y="3811"/>
            <a:ext cx="8203660" cy="1192525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latin typeface="Arial Black" panose="020B0A04020102020204" pitchFamily="34" charset="0"/>
                <a:ea typeface="a로케트"/>
                <a:cs typeface="Arial"/>
              </a:rPr>
              <a:t>Use case</a:t>
            </a:r>
            <a:endParaRPr lang="en-US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6" name="그림 5" descr="테이블이(가) 표시된 사진&#10;&#10;자동 생성된 설명">
            <a:extLst>
              <a:ext uri="{FF2B5EF4-FFF2-40B4-BE49-F238E27FC236}">
                <a16:creationId xmlns:a16="http://schemas.microsoft.com/office/drawing/2014/main" id="{9908523A-80BD-4042-8CB3-804F96BE2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4" y="1410033"/>
            <a:ext cx="2432279" cy="5134811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36ED5DBE-79AB-493B-AC9F-0A505DF57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88" y="1410030"/>
            <a:ext cx="2432279" cy="513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279E73-7668-4F59-8813-6A20A89FBF75}"/>
              </a:ext>
            </a:extLst>
          </p:cNvPr>
          <p:cNvSpPr txBox="1"/>
          <p:nvPr/>
        </p:nvSpPr>
        <p:spPr>
          <a:xfrm>
            <a:off x="3686351" y="4288592"/>
            <a:ext cx="2024525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실내 온도 습도 표시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307A7E9-3723-495F-BACE-70E67F83A5B7}"/>
              </a:ext>
            </a:extLst>
          </p:cNvPr>
          <p:cNvSpPr/>
          <p:nvPr/>
        </p:nvSpPr>
        <p:spPr>
          <a:xfrm>
            <a:off x="6436311" y="3266983"/>
            <a:ext cx="949910" cy="710454"/>
          </a:xfrm>
          <a:prstGeom prst="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Elbow Connector 138">
            <a:extLst>
              <a:ext uri="{FF2B5EF4-FFF2-40B4-BE49-F238E27FC236}">
                <a16:creationId xmlns:a16="http://schemas.microsoft.com/office/drawing/2014/main" id="{B2F48D73-63A2-4B91-A3EB-AA48BF6EA85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710876" y="3622210"/>
            <a:ext cx="725435" cy="83565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56C2CF-2977-4F45-9F27-93F24C4940A2}"/>
              </a:ext>
            </a:extLst>
          </p:cNvPr>
          <p:cNvSpPr txBox="1"/>
          <p:nvPr/>
        </p:nvSpPr>
        <p:spPr>
          <a:xfrm>
            <a:off x="9300277" y="2928429"/>
            <a:ext cx="2032463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외부 온도 습도 표시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27B48C5-AA24-4681-B34C-3150D6F9E671}"/>
              </a:ext>
            </a:extLst>
          </p:cNvPr>
          <p:cNvSpPr/>
          <p:nvPr/>
        </p:nvSpPr>
        <p:spPr>
          <a:xfrm>
            <a:off x="7627351" y="3266983"/>
            <a:ext cx="868579" cy="710454"/>
          </a:xfrm>
          <a:prstGeom prst="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Elbow Connector 138">
            <a:extLst>
              <a:ext uri="{FF2B5EF4-FFF2-40B4-BE49-F238E27FC236}">
                <a16:creationId xmlns:a16="http://schemas.microsoft.com/office/drawing/2014/main" id="{7C233153-9DAC-4987-A15B-3A2499D9B51D}"/>
              </a:ext>
            </a:extLst>
          </p:cNvPr>
          <p:cNvCxnSpPr>
            <a:cxnSpLocks/>
          </p:cNvCxnSpPr>
          <p:nvPr/>
        </p:nvCxnSpPr>
        <p:spPr>
          <a:xfrm flipV="1">
            <a:off x="8559253" y="3106203"/>
            <a:ext cx="733087" cy="56027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0797221-F843-4428-B392-29A575ECBEA5}"/>
              </a:ext>
            </a:extLst>
          </p:cNvPr>
          <p:cNvSpPr/>
          <p:nvPr/>
        </p:nvSpPr>
        <p:spPr>
          <a:xfrm>
            <a:off x="6911266" y="4643021"/>
            <a:ext cx="1078637" cy="257453"/>
          </a:xfrm>
          <a:prstGeom prst="rect">
            <a:avLst/>
          </a:prstGeom>
          <a:noFill/>
          <a:ln w="381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5AB09-A987-482C-9583-B5DE37D756C9}"/>
              </a:ext>
            </a:extLst>
          </p:cNvPr>
          <p:cNvSpPr txBox="1"/>
          <p:nvPr/>
        </p:nvSpPr>
        <p:spPr>
          <a:xfrm>
            <a:off x="9641150" y="4288440"/>
            <a:ext cx="2176934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창문의 개폐상태 표시</a:t>
            </a:r>
          </a:p>
        </p:txBody>
      </p:sp>
      <p:cxnSp>
        <p:nvCxnSpPr>
          <p:cNvPr id="17" name="Elbow Connector 138">
            <a:extLst>
              <a:ext uri="{FF2B5EF4-FFF2-40B4-BE49-F238E27FC236}">
                <a16:creationId xmlns:a16="http://schemas.microsoft.com/office/drawing/2014/main" id="{4FE65244-6202-408D-ABDB-67C3D6B106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81384" y="4457717"/>
            <a:ext cx="1659766" cy="44622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F69D79-57E6-493F-AED4-76903FB9660B}"/>
              </a:ext>
            </a:extLst>
          </p:cNvPr>
          <p:cNvSpPr txBox="1"/>
          <p:nvPr/>
        </p:nvSpPr>
        <p:spPr>
          <a:xfrm>
            <a:off x="3578025" y="2533134"/>
            <a:ext cx="2432279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사용자 주거지 위치 설정</a:t>
            </a:r>
          </a:p>
        </p:txBody>
      </p:sp>
      <p:cxnSp>
        <p:nvCxnSpPr>
          <p:cNvPr id="19" name="Elbow Connector 138">
            <a:extLst>
              <a:ext uri="{FF2B5EF4-FFF2-40B4-BE49-F238E27FC236}">
                <a16:creationId xmlns:a16="http://schemas.microsoft.com/office/drawing/2014/main" id="{FB33BEB5-6EDB-4298-B847-5B635147F0DE}"/>
              </a:ext>
            </a:extLst>
          </p:cNvPr>
          <p:cNvCxnSpPr>
            <a:cxnSpLocks/>
          </p:cNvCxnSpPr>
          <p:nvPr/>
        </p:nvCxnSpPr>
        <p:spPr>
          <a:xfrm rot="10800000">
            <a:off x="2687001" y="2423605"/>
            <a:ext cx="891025" cy="29296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7DBF2DD-7165-4E8D-8811-A9A1DC9599F3}"/>
              </a:ext>
            </a:extLst>
          </p:cNvPr>
          <p:cNvSpPr txBox="1">
            <a:spLocks/>
          </p:cNvSpPr>
          <p:nvPr/>
        </p:nvSpPr>
        <p:spPr>
          <a:xfrm>
            <a:off x="14127" y="-8463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Use case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</p:spTree>
    <p:extLst>
      <p:ext uri="{BB962C8B-B14F-4D97-AF65-F5344CB8AC3E}">
        <p14:creationId xmlns:p14="http://schemas.microsoft.com/office/powerpoint/2010/main" val="158504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로케트" panose="02020600000000000000" pitchFamily="18" charset="-127"/>
                <a:ea typeface="a로케트" panose="02020600000000000000" pitchFamily="18" charset="-127"/>
              </a:rPr>
              <a:t>Use Case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A09A4B-5DFA-417A-8FC3-8E3BE716DA2F}"/>
              </a:ext>
            </a:extLst>
          </p:cNvPr>
          <p:cNvSpPr txBox="1">
            <a:spLocks/>
          </p:cNvSpPr>
          <p:nvPr/>
        </p:nvSpPr>
        <p:spPr>
          <a:xfrm>
            <a:off x="3988341" y="3811"/>
            <a:ext cx="8203660" cy="1192525"/>
          </a:xfrm>
          <a:prstGeom prst="rect">
            <a:avLst/>
          </a:prstGeom>
          <a:solidFill>
            <a:srgbClr val="0085F2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latin typeface="Arial Black" panose="020B0A04020102020204" pitchFamily="34" charset="0"/>
                <a:ea typeface="a로케트"/>
                <a:cs typeface="Arial"/>
              </a:rPr>
              <a:t>Use case</a:t>
            </a:r>
            <a:endParaRPr lang="en-US" b="1">
              <a:latin typeface="Arial Black" panose="020B0A04020102020204" pitchFamily="34" charset="0"/>
              <a:ea typeface="a로케트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7DBF2DD-7165-4E8D-8811-A9A1DC9599F3}"/>
              </a:ext>
            </a:extLst>
          </p:cNvPr>
          <p:cNvSpPr txBox="1">
            <a:spLocks/>
          </p:cNvSpPr>
          <p:nvPr/>
        </p:nvSpPr>
        <p:spPr>
          <a:xfrm>
            <a:off x="4019" y="-9912"/>
            <a:ext cx="12192000" cy="1201077"/>
          </a:xfrm>
          <a:prstGeom prst="rect">
            <a:avLst/>
          </a:prstGeom>
          <a:solidFill>
            <a:srgbClr val="0067A1"/>
          </a:solidFill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>
                <a:latin typeface="Arial Black" panose="020B0A04020102020204" pitchFamily="34" charset="0"/>
                <a:ea typeface="a로케트"/>
                <a:cs typeface="Arial"/>
              </a:rPr>
              <a:t>Use case</a:t>
            </a:r>
            <a:endParaRPr lang="en-US" altLang="ko-KR" b="1">
              <a:latin typeface="Arial Black" panose="020B0A04020102020204" pitchFamily="34" charset="0"/>
              <a:ea typeface="a로케트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76A556-1089-4B65-9B02-284BD78F2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762"/>
          <a:stretch/>
        </p:blipFill>
        <p:spPr>
          <a:xfrm>
            <a:off x="264408" y="1725787"/>
            <a:ext cx="3175868" cy="3904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7CFE4B-7906-426D-B8C0-E4FCC6A92662}"/>
              </a:ext>
            </a:extLst>
          </p:cNvPr>
          <p:cNvSpPr txBox="1"/>
          <p:nvPr/>
        </p:nvSpPr>
        <p:spPr>
          <a:xfrm>
            <a:off x="3608077" y="4563897"/>
            <a:ext cx="3366203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 문 여는 것을 권고하는 알람 발송</a:t>
            </a:r>
          </a:p>
        </p:txBody>
      </p:sp>
      <p:cxnSp>
        <p:nvCxnSpPr>
          <p:cNvPr id="24" name="Elbow Connector 138">
            <a:extLst>
              <a:ext uri="{FF2B5EF4-FFF2-40B4-BE49-F238E27FC236}">
                <a16:creationId xmlns:a16="http://schemas.microsoft.com/office/drawing/2014/main" id="{486DB4C6-C044-43B8-B12B-6111FB83DFBF}"/>
              </a:ext>
            </a:extLst>
          </p:cNvPr>
          <p:cNvCxnSpPr>
            <a:cxnSpLocks/>
          </p:cNvCxnSpPr>
          <p:nvPr/>
        </p:nvCxnSpPr>
        <p:spPr>
          <a:xfrm rot="10800000">
            <a:off x="2717053" y="4454368"/>
            <a:ext cx="891025" cy="29296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54FA7EA-5D48-40A6-9AC0-AD1999C28B9D}"/>
              </a:ext>
            </a:extLst>
          </p:cNvPr>
          <p:cNvSpPr txBox="1"/>
          <p:nvPr/>
        </p:nvSpPr>
        <p:spPr>
          <a:xfrm>
            <a:off x="8090171" y="4362082"/>
            <a:ext cx="4606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ea typeface="a로케트" panose="02020600000000000000"/>
              </a:rPr>
              <a:t>Rule1: if 15</a:t>
            </a:r>
            <a:r>
              <a:rPr lang="ko-KR" altLang="en-US">
                <a:ea typeface="a로케트" panose="02020600000000000000"/>
              </a:rPr>
              <a:t>도</a:t>
            </a:r>
            <a:r>
              <a:rPr lang="en-US" altLang="ko-KR">
                <a:ea typeface="a로케트" panose="02020600000000000000"/>
              </a:rPr>
              <a:t>&lt;</a:t>
            </a:r>
            <a:r>
              <a:rPr lang="ko-KR" altLang="en-US">
                <a:ea typeface="a로케트" panose="02020600000000000000"/>
              </a:rPr>
              <a:t>실내온도</a:t>
            </a:r>
            <a:r>
              <a:rPr lang="en-US" altLang="ko-KR">
                <a:ea typeface="a로케트" panose="02020600000000000000"/>
              </a:rPr>
              <a:t>&lt;24</a:t>
            </a:r>
            <a:r>
              <a:rPr lang="ko-KR" altLang="en-US">
                <a:ea typeface="a로케트" panose="02020600000000000000"/>
              </a:rPr>
              <a:t>도 </a:t>
            </a:r>
            <a:r>
              <a:rPr lang="en-US" altLang="ko-KR">
                <a:ea typeface="a로케트" panose="02020600000000000000"/>
              </a:rPr>
              <a:t>and 40%&lt;</a:t>
            </a:r>
            <a:r>
              <a:rPr lang="ko-KR" altLang="en-US">
                <a:ea typeface="a로케트" panose="02020600000000000000"/>
              </a:rPr>
              <a:t>실내습도</a:t>
            </a:r>
            <a:r>
              <a:rPr lang="en-US" altLang="ko-KR">
                <a:ea typeface="a로케트" panose="02020600000000000000"/>
              </a:rPr>
              <a:t>&lt;70% then </a:t>
            </a:r>
            <a:r>
              <a:rPr lang="ko-KR" altLang="en-US">
                <a:ea typeface="a로케트" panose="02020600000000000000"/>
              </a:rPr>
              <a:t>알림</a:t>
            </a:r>
            <a:r>
              <a:rPr lang="en-US" altLang="ko-KR">
                <a:ea typeface="a로케트" panose="02020600000000000000"/>
              </a:rPr>
              <a:t>x</a:t>
            </a:r>
          </a:p>
          <a:p>
            <a:endParaRPr lang="en-US" altLang="ko-KR">
              <a:ea typeface="a로케트" panose="02020600000000000000"/>
            </a:endParaRPr>
          </a:p>
          <a:p>
            <a:r>
              <a:rPr lang="en-US" altLang="ko-KR">
                <a:ea typeface="a로케트" panose="02020600000000000000"/>
              </a:rPr>
              <a:t>Rule2: if 15</a:t>
            </a:r>
            <a:r>
              <a:rPr lang="ko-KR" altLang="en-US">
                <a:ea typeface="a로케트" panose="02020600000000000000"/>
              </a:rPr>
              <a:t>도</a:t>
            </a:r>
            <a:r>
              <a:rPr lang="en-US" altLang="ko-KR">
                <a:ea typeface="a로케트" panose="02020600000000000000"/>
              </a:rPr>
              <a:t>&lt;</a:t>
            </a:r>
            <a:r>
              <a:rPr lang="ko-KR" altLang="en-US">
                <a:ea typeface="a로케트" panose="02020600000000000000"/>
              </a:rPr>
              <a:t>외부온도</a:t>
            </a:r>
            <a:r>
              <a:rPr lang="en-US" altLang="ko-KR">
                <a:ea typeface="a로케트" panose="02020600000000000000"/>
              </a:rPr>
              <a:t>&lt;24</a:t>
            </a:r>
            <a:r>
              <a:rPr lang="ko-KR" altLang="en-US">
                <a:ea typeface="a로케트" panose="02020600000000000000"/>
              </a:rPr>
              <a:t>도 </a:t>
            </a:r>
            <a:r>
              <a:rPr lang="en-US" altLang="ko-KR">
                <a:ea typeface="a로케트" panose="02020600000000000000"/>
              </a:rPr>
              <a:t>and 40%&lt;</a:t>
            </a:r>
            <a:r>
              <a:rPr lang="ko-KR" altLang="en-US">
                <a:ea typeface="a로케트" panose="02020600000000000000"/>
              </a:rPr>
              <a:t>실내습도</a:t>
            </a:r>
            <a:r>
              <a:rPr lang="en-US" altLang="ko-KR">
                <a:ea typeface="a로케트" panose="02020600000000000000"/>
              </a:rPr>
              <a:t>&lt;70% then </a:t>
            </a:r>
            <a:r>
              <a:rPr lang="ko-KR" altLang="en-US">
                <a:ea typeface="a로케트" panose="02020600000000000000"/>
              </a:rPr>
              <a:t>알림</a:t>
            </a:r>
            <a:r>
              <a:rPr lang="en-US" altLang="ko-KR">
                <a:ea typeface="a로케트" panose="02020600000000000000"/>
              </a:rPr>
              <a:t>o</a:t>
            </a:r>
          </a:p>
          <a:p>
            <a:r>
              <a:rPr lang="ko-KR" altLang="en-US">
                <a:ea typeface="a로케트" panose="02020600000000000000"/>
              </a:rPr>
              <a:t>우선순위 </a:t>
            </a:r>
            <a:r>
              <a:rPr lang="en-US" altLang="ko-KR">
                <a:ea typeface="a로케트" panose="02020600000000000000"/>
              </a:rPr>
              <a:t>: Rule1&gt;Rule2</a:t>
            </a:r>
          </a:p>
        </p:txBody>
      </p:sp>
      <p:cxnSp>
        <p:nvCxnSpPr>
          <p:cNvPr id="26" name="연결선: 꺾임 25">
            <a:extLst>
              <a:ext uri="{FF2B5EF4-FFF2-40B4-BE49-F238E27FC236}">
                <a16:creationId xmlns:a16="http://schemas.microsoft.com/office/drawing/2014/main" id="{EA4CFA44-978D-4E26-A9EC-B54C779931F7}"/>
              </a:ext>
            </a:extLst>
          </p:cNvPr>
          <p:cNvCxnSpPr>
            <a:cxnSpLocks/>
          </p:cNvCxnSpPr>
          <p:nvPr/>
        </p:nvCxnSpPr>
        <p:spPr>
          <a:xfrm rot="10800000">
            <a:off x="6997563" y="4181983"/>
            <a:ext cx="1115891" cy="1274264"/>
          </a:xfrm>
          <a:prstGeom prst="bentConnector3">
            <a:avLst>
              <a:gd name="adj1" fmla="val 531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6DC2457-F36C-49C5-8520-D5A5289E41F6}"/>
              </a:ext>
            </a:extLst>
          </p:cNvPr>
          <p:cNvSpPr txBox="1"/>
          <p:nvPr/>
        </p:nvSpPr>
        <p:spPr>
          <a:xfrm>
            <a:off x="3782131" y="5786138"/>
            <a:ext cx="2795512" cy="338554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실내 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–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적정온도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적정습도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806F98-46DD-439E-BD0A-9A8AA6B605C3}"/>
              </a:ext>
            </a:extLst>
          </p:cNvPr>
          <p:cNvSpPr txBox="1"/>
          <p:nvPr/>
        </p:nvSpPr>
        <p:spPr>
          <a:xfrm>
            <a:off x="3608077" y="3811093"/>
            <a:ext cx="3366203" cy="584775"/>
          </a:xfrm>
          <a:prstGeom prst="rect">
            <a:avLst/>
          </a:prstGeom>
          <a:solidFill>
            <a:srgbClr val="E1F3FF"/>
          </a:solidFill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실내 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–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부적절한 온도 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OR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습도</a:t>
            </a:r>
            <a:endParaRPr lang="en-US" altLang="ko-KR" sz="160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외부 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–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적정온도</a:t>
            </a:r>
            <a:r>
              <a:rPr lang="en-US" altLang="ko-KR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sz="1600">
                <a:latin typeface="a시월구일2" panose="02020600000000000000" pitchFamily="18" charset="-127"/>
                <a:ea typeface="a시월구일2" panose="02020600000000000000" pitchFamily="18" charset="-127"/>
              </a:rPr>
              <a:t>적정습도</a:t>
            </a: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17CFC90E-D1E5-48BC-A8AE-CEC4CF178088}"/>
              </a:ext>
            </a:extLst>
          </p:cNvPr>
          <p:cNvSpPr/>
          <p:nvPr/>
        </p:nvSpPr>
        <p:spPr>
          <a:xfrm>
            <a:off x="4309208" y="1516580"/>
            <a:ext cx="6817489" cy="1866687"/>
          </a:xfrm>
          <a:prstGeom prst="roundRect">
            <a:avLst/>
          </a:prstGeom>
          <a:solidFill>
            <a:srgbClr val="0067A1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8F5FA295-3171-44F9-B0D5-46A401588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37"/>
          <a:stretch/>
        </p:blipFill>
        <p:spPr>
          <a:xfrm>
            <a:off x="6882163" y="1725787"/>
            <a:ext cx="3893918" cy="1380984"/>
          </a:xfrm>
          <a:prstGeom prst="rect">
            <a:avLst/>
          </a:prstGeom>
        </p:spPr>
      </p:pic>
      <p:pic>
        <p:nvPicPr>
          <p:cNvPr id="38" name="Picture 2" descr="기상청 로고">
            <a:extLst>
              <a:ext uri="{FF2B5EF4-FFF2-40B4-BE49-F238E27FC236}">
                <a16:creationId xmlns:a16="http://schemas.microsoft.com/office/drawing/2014/main" id="{5BC16816-BEAA-45CF-8DEB-2A4AB13A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09" y="2016007"/>
            <a:ext cx="1898248" cy="83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연결선: 꺾임 43">
            <a:extLst>
              <a:ext uri="{FF2B5EF4-FFF2-40B4-BE49-F238E27FC236}">
                <a16:creationId xmlns:a16="http://schemas.microsoft.com/office/drawing/2014/main" id="{AC575273-9449-45F7-B463-A0435B4B900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51698" y="4688256"/>
            <a:ext cx="1283692" cy="12671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42602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 - COLOR 0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1F"/>
      </a:accent6>
      <a:hlink>
        <a:srgbClr val="FFFFFF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- COLOR 0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1F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- COLOR 0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1F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8C857F30946B0147BE90DB9987C810C5" ma:contentTypeVersion="2" ma:contentTypeDescription="새 문서를 만듭니다." ma:contentTypeScope="" ma:versionID="28ac55990afde12370e14b7cc8b7fc6b">
  <xsd:schema xmlns:xsd="http://www.w3.org/2001/XMLSchema" xmlns:xs="http://www.w3.org/2001/XMLSchema" xmlns:p="http://schemas.microsoft.com/office/2006/metadata/properties" xmlns:ns2="800f3c3f-3729-470f-a0da-4f90399a0cc2" targetNamespace="http://schemas.microsoft.com/office/2006/metadata/properties" ma:root="true" ma:fieldsID="f9593ec6a930dc0d0dd214dcf824beb3" ns2:_="">
    <xsd:import namespace="800f3c3f-3729-470f-a0da-4f90399a0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3c3f-3729-470f-a0da-4f90399a0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B4BE28-E19A-4AB5-82D0-4213804DB7B9}">
  <ds:schemaRefs>
    <ds:schemaRef ds:uri="800f3c3f-3729-470f-a0da-4f90399a0c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91F480-4D75-45C2-8BD7-970FA4C77E93}">
  <ds:schemaRefs>
    <ds:schemaRef ds:uri="800f3c3f-3729-470f-a0da-4f90399a0c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EAACBB-1867-4107-8FBE-D03B23DC1B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revision>1</cp:revision>
  <dcterms:created xsi:type="dcterms:W3CDTF">2020-01-20T05:08:25Z</dcterms:created>
  <dcterms:modified xsi:type="dcterms:W3CDTF">2020-12-23T08:01:34Z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0x0101008C857F30946B0147BE90DB9987C810C5</vt:lpwstr>
  </property>
</Properties>
</file>