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3" Type="http://schemas.openxmlformats.org/officeDocument/2006/relationships/image" Target="../media/image144.png"/><Relationship Id="rId21" Type="http://schemas.openxmlformats.org/officeDocument/2006/relationships/image" Target="../media/image158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2" Type="http://schemas.openxmlformats.org/officeDocument/2006/relationships/image" Target="../media/image143.png"/><Relationship Id="rId16" Type="http://schemas.openxmlformats.org/officeDocument/2006/relationships/image" Target="../media/image90.png"/><Relationship Id="rId20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24" Type="http://schemas.openxmlformats.org/officeDocument/2006/relationships/image" Target="../media/image161.png"/><Relationship Id="rId5" Type="http://schemas.openxmlformats.org/officeDocument/2006/relationships/image" Target="../media/image78.png"/><Relationship Id="rId15" Type="http://schemas.openxmlformats.org/officeDocument/2006/relationships/image" Target="../media/image81.png"/><Relationship Id="rId23" Type="http://schemas.openxmlformats.org/officeDocument/2006/relationships/image" Target="../media/image160.png"/><Relationship Id="rId10" Type="http://schemas.openxmlformats.org/officeDocument/2006/relationships/image" Target="../media/image149.png"/><Relationship Id="rId19" Type="http://schemas.openxmlformats.org/officeDocument/2006/relationships/image" Target="../media/image156.png"/><Relationship Id="rId4" Type="http://schemas.openxmlformats.org/officeDocument/2006/relationships/image" Target="../media/image77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Relationship Id="rId22" Type="http://schemas.openxmlformats.org/officeDocument/2006/relationships/image" Target="../media/image1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7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7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3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12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8.png"/><Relationship Id="rId5" Type="http://schemas.openxmlformats.org/officeDocument/2006/relationships/image" Target="../media/image77.png"/><Relationship Id="rId10" Type="http://schemas.openxmlformats.org/officeDocument/2006/relationships/image" Target="../media/image102.png"/><Relationship Id="rId4" Type="http://schemas.openxmlformats.org/officeDocument/2006/relationships/image" Target="../media/image100.png"/><Relationship Id="rId9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81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458" y="357196"/>
            <a:ext cx="9313683" cy="2104085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3728" y="4038939"/>
            <a:ext cx="10935166" cy="175125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2162147" y="6508524"/>
            <a:ext cx="5347879" cy="3111371"/>
            <a:chOff x="12162147" y="6508524"/>
            <a:chExt cx="5347879" cy="3111371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97651" y="6434366"/>
              <a:ext cx="2934850" cy="938349"/>
            </a:xfrm>
            <a:prstGeom prst="rect">
              <a:avLst/>
            </a:prstGeom>
          </p:spPr>
        </p:pic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60987" y="7088934"/>
              <a:ext cx="4191314" cy="711919"/>
            </a:xfrm>
            <a:prstGeom prst="rect">
              <a:avLst/>
            </a:prstGeom>
          </p:spPr>
        </p:pic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15180" y="8038675"/>
              <a:ext cx="5500041" cy="17221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60521" y="528339"/>
            <a:ext cx="7463586" cy="1191211"/>
            <a:chOff x="760521" y="528339"/>
            <a:chExt cx="7463586" cy="119121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048" y="681825"/>
              <a:ext cx="7495702" cy="1325679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138" y="488340"/>
              <a:ext cx="3150556" cy="47998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380182" y="2696170"/>
            <a:ext cx="4574297" cy="6196646"/>
            <a:chOff x="5380182" y="2696170"/>
            <a:chExt cx="4574297" cy="6196646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0182" y="2696170"/>
              <a:ext cx="4574297" cy="619664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60521" y="2696170"/>
            <a:ext cx="3917639" cy="6196646"/>
            <a:chOff x="760521" y="2696170"/>
            <a:chExt cx="3917639" cy="619664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521" y="2696170"/>
              <a:ext cx="3917639" cy="6196646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951" y="1650980"/>
            <a:ext cx="6889882" cy="822836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430974" y="703182"/>
            <a:ext cx="5919567" cy="4439675"/>
            <a:chOff x="11430974" y="703182"/>
            <a:chExt cx="5919567" cy="4439675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30974" y="703182"/>
              <a:ext cx="5919567" cy="4439675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1430974" y="5384367"/>
            <a:ext cx="5919567" cy="4439675"/>
            <a:chOff x="11430974" y="5384367"/>
            <a:chExt cx="5919567" cy="4439675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430974" y="5384367"/>
              <a:ext cx="5919567" cy="4439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45536" y="586450"/>
            <a:ext cx="7463586" cy="1191211"/>
            <a:chOff x="745536" y="586450"/>
            <a:chExt cx="7463586" cy="119121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5063" y="739936"/>
              <a:ext cx="4690130" cy="1325679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53" y="546451"/>
              <a:ext cx="3284801" cy="479988"/>
            </a:xfrm>
            <a:prstGeom prst="rect">
              <a:avLst/>
            </a:prstGeom>
          </p:spPr>
        </p:pic>
      </p:grpSp>
      <p:pic>
        <p:nvPicPr>
          <p:cNvPr id="4" name="final_makertone">
            <a:hlinkClick r:id="" action="ppaction://media"/>
            <a:extLst>
              <a:ext uri="{FF2B5EF4-FFF2-40B4-BE49-F238E27FC236}">
                <a16:creationId xmlns:a16="http://schemas.microsoft.com/office/drawing/2014/main" id="{6BF514F1-C880-4CED-A167-42DB96502E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" y="1866900"/>
            <a:ext cx="14478000" cy="8137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42653" y="5549521"/>
            <a:ext cx="19037008" cy="235542"/>
            <a:chOff x="142653" y="5549521"/>
            <a:chExt cx="19037008" cy="23554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0800000">
              <a:off x="142653" y="5549521"/>
              <a:ext cx="19037008" cy="23554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858759" y="7936063"/>
            <a:ext cx="1896368" cy="235542"/>
            <a:chOff x="8858759" y="7936063"/>
            <a:chExt cx="1896368" cy="2355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8280000">
              <a:off x="8858759" y="7936063"/>
              <a:ext cx="1896368" cy="23554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554966" y="6785385"/>
            <a:ext cx="1896368" cy="235542"/>
            <a:chOff x="2554966" y="6785385"/>
            <a:chExt cx="1896368" cy="23554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12540000">
              <a:off x="2554966" y="6785385"/>
              <a:ext cx="1896368" cy="23554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3763041" y="2497700"/>
            <a:ext cx="6574726" cy="6574726"/>
            <a:chOff x="3763041" y="2497700"/>
            <a:chExt cx="6574726" cy="657472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803" y="-797538"/>
              <a:ext cx="13152381" cy="13152381"/>
            </a:xfrm>
            <a:prstGeom prst="rect">
              <a:avLst/>
            </a:prstGeom>
          </p:spPr>
        </p:pic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63041" y="2497700"/>
              <a:ext cx="6574726" cy="6574726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63065" y="4681334"/>
            <a:ext cx="4036814" cy="245327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987615" y="6616105"/>
            <a:ext cx="2262616" cy="2262616"/>
            <a:chOff x="987615" y="6616105"/>
            <a:chExt cx="2262616" cy="2262616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987615" y="6616105"/>
              <a:ext cx="2262616" cy="2262616"/>
              <a:chOff x="987615" y="6616105"/>
              <a:chExt cx="2262616" cy="2262616"/>
            </a:xfrm>
          </p:grpSpPr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-145719" y="5482772"/>
                <a:ext cx="4533333" cy="4533333"/>
              </a:xfrm>
              <a:prstGeom prst="rect">
                <a:avLst/>
              </a:prstGeom>
            </p:spPr>
          </p:pic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87615" y="6616105"/>
                <a:ext cx="2262616" cy="2262616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3385" y="7073380"/>
              <a:ext cx="1909435" cy="143162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9806943" y="7805524"/>
            <a:ext cx="2262616" cy="2262616"/>
            <a:chOff x="9806943" y="7805524"/>
            <a:chExt cx="2262616" cy="2262616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9806943" y="7805524"/>
              <a:ext cx="2262616" cy="2262616"/>
              <a:chOff x="9806943" y="7805524"/>
              <a:chExt cx="2262616" cy="2262616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673610" y="6672191"/>
                <a:ext cx="4533333" cy="4533333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806943" y="7805524"/>
                <a:ext cx="2262616" cy="2262616"/>
              </a:xfrm>
              <a:prstGeom prst="rect">
                <a:avLst/>
              </a:prstGeom>
            </p:spPr>
          </p:pic>
        </p:grpSp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0353" y="8307978"/>
              <a:ext cx="2070008" cy="140463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7729473" y="365584"/>
            <a:ext cx="2262616" cy="2262616"/>
            <a:chOff x="7729473" y="365584"/>
            <a:chExt cx="2262616" cy="2262616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7729473" y="365584"/>
              <a:ext cx="2262616" cy="2262616"/>
              <a:chOff x="7729473" y="365584"/>
              <a:chExt cx="2262616" cy="2262616"/>
            </a:xfrm>
          </p:grpSpPr>
          <p:pic>
            <p:nvPicPr>
              <p:cNvPr id="32" name="Object 31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596140" y="-767750"/>
                <a:ext cx="4533333" cy="4533333"/>
              </a:xfrm>
              <a:prstGeom prst="rect">
                <a:avLst/>
              </a:prstGeom>
            </p:spPr>
          </p:pic>
          <p:pic>
            <p:nvPicPr>
              <p:cNvPr id="33" name="Object 32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7729473" y="365584"/>
                <a:ext cx="2262616" cy="2262616"/>
              </a:xfrm>
              <a:prstGeom prst="rect">
                <a:avLst/>
              </a:prstGeom>
            </p:spPr>
          </p:pic>
        </p:grpSp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69657" y="813061"/>
              <a:ext cx="2023236" cy="176113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6781289" y="2769520"/>
            <a:ext cx="1896368" cy="235542"/>
            <a:chOff x="6781289" y="2769520"/>
            <a:chExt cx="1896368" cy="235542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14100000">
              <a:off x="6781289" y="2769520"/>
              <a:ext cx="1896368" cy="23554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560361" y="880338"/>
            <a:ext cx="7329159" cy="1247248"/>
            <a:chOff x="560361" y="880338"/>
            <a:chExt cx="7329159" cy="1247248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9888" y="1089862"/>
              <a:ext cx="5642689" cy="1325679"/>
            </a:xfrm>
            <a:prstGeom prst="rect">
              <a:avLst/>
            </a:prstGeom>
          </p:spPr>
        </p:pic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7258" y="840339"/>
              <a:ext cx="3284807" cy="47998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5186615" y="3202680"/>
            <a:ext cx="1896368" cy="235542"/>
            <a:chOff x="15186615" y="3202680"/>
            <a:chExt cx="1896368" cy="235542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14100000">
              <a:off x="15186615" y="3202680"/>
              <a:ext cx="1896368" cy="235542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2309594" y="4434978"/>
            <a:ext cx="1896368" cy="235542"/>
            <a:chOff x="12309594" y="4434978"/>
            <a:chExt cx="1896368" cy="235542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7860000">
              <a:off x="12309594" y="4434978"/>
              <a:ext cx="1896368" cy="235542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4292033" y="6998100"/>
            <a:ext cx="1896368" cy="235542"/>
            <a:chOff x="14292033" y="6998100"/>
            <a:chExt cx="1896368" cy="235542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16200000">
              <a:off x="14292033" y="6998100"/>
              <a:ext cx="1896368" cy="235542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3257778" y="3320451"/>
            <a:ext cx="3814790" cy="3814790"/>
            <a:chOff x="13257778" y="3320451"/>
            <a:chExt cx="3814790" cy="3814790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13257778" y="3320451"/>
              <a:ext cx="3814790" cy="3814790"/>
              <a:chOff x="13257778" y="3320451"/>
              <a:chExt cx="3814790" cy="3814790"/>
            </a:xfrm>
          </p:grpSpPr>
          <p:pic>
            <p:nvPicPr>
              <p:cNvPr id="55" name="Object 5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1343492" y="1406166"/>
                <a:ext cx="7638095" cy="7638095"/>
              </a:xfrm>
              <a:prstGeom prst="rect">
                <a:avLst/>
              </a:prstGeom>
            </p:spPr>
          </p:pic>
          <p:pic>
            <p:nvPicPr>
              <p:cNvPr id="56" name="Object 55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3257778" y="3320451"/>
                <a:ext cx="3814790" cy="3814790"/>
              </a:xfrm>
              <a:prstGeom prst="rect">
                <a:avLst/>
              </a:prstGeom>
            </p:spPr>
          </p:pic>
        </p:grpSp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995182" y="4029848"/>
              <a:ext cx="2579282" cy="2742790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10759639" y="2301921"/>
            <a:ext cx="2250828" cy="2250828"/>
            <a:chOff x="10759639" y="2301921"/>
            <a:chExt cx="2250828" cy="2250828"/>
          </a:xfrm>
        </p:grpSpPr>
        <p:grpSp>
          <p:nvGrpSpPr>
            <p:cNvPr id="1019" name="그룹 1019"/>
            <p:cNvGrpSpPr/>
            <p:nvPr/>
          </p:nvGrpSpPr>
          <p:grpSpPr>
            <a:xfrm>
              <a:off x="10759639" y="2301921"/>
              <a:ext cx="2250828" cy="2250828"/>
              <a:chOff x="10759639" y="2301921"/>
              <a:chExt cx="2250828" cy="2250828"/>
            </a:xfrm>
          </p:grpSpPr>
          <p:pic>
            <p:nvPicPr>
              <p:cNvPr id="62" name="Object 61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9626306" y="1168587"/>
                <a:ext cx="4504762" cy="4504762"/>
              </a:xfrm>
              <a:prstGeom prst="rect">
                <a:avLst/>
              </a:prstGeom>
            </p:spPr>
          </p:pic>
          <p:pic>
            <p:nvPicPr>
              <p:cNvPr id="63" name="Object 62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0759639" y="2301921"/>
                <a:ext cx="2250828" cy="2250828"/>
              </a:xfrm>
              <a:prstGeom prst="rect">
                <a:avLst/>
              </a:prstGeom>
            </p:spPr>
          </p:pic>
        </p:grpSp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950207" y="2881316"/>
              <a:ext cx="1972367" cy="1157996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4266017" y="7762874"/>
            <a:ext cx="2025881" cy="2025881"/>
            <a:chOff x="14266017" y="7762874"/>
            <a:chExt cx="2025881" cy="2025881"/>
          </a:xfrm>
        </p:grpSpPr>
        <p:grpSp>
          <p:nvGrpSpPr>
            <p:cNvPr id="1021" name="그룹 1021"/>
            <p:cNvGrpSpPr/>
            <p:nvPr/>
          </p:nvGrpSpPr>
          <p:grpSpPr>
            <a:xfrm>
              <a:off x="14266017" y="7762874"/>
              <a:ext cx="2025881" cy="2025881"/>
              <a:chOff x="14266017" y="7762874"/>
              <a:chExt cx="2025881" cy="2025881"/>
            </a:xfrm>
          </p:grpSpPr>
          <p:pic>
            <p:nvPicPr>
              <p:cNvPr id="69" name="Object 68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13246970" y="6743826"/>
                <a:ext cx="4057143" cy="4057143"/>
              </a:xfrm>
              <a:prstGeom prst="rect">
                <a:avLst/>
              </a:prstGeom>
            </p:spPr>
          </p:pic>
          <p:pic>
            <p:nvPicPr>
              <p:cNvPr id="70" name="Object 69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4266017" y="7762874"/>
                <a:ext cx="2025881" cy="2025881"/>
              </a:xfrm>
              <a:prstGeom prst="rect">
                <a:avLst/>
              </a:prstGeom>
            </p:spPr>
          </p:pic>
        </p:grpSp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437540" y="8414921"/>
              <a:ext cx="1712130" cy="1042266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5731230" y="999136"/>
            <a:ext cx="2087794" cy="2087794"/>
            <a:chOff x="15731230" y="999136"/>
            <a:chExt cx="2087794" cy="2087794"/>
          </a:xfrm>
        </p:grpSpPr>
        <p:grpSp>
          <p:nvGrpSpPr>
            <p:cNvPr id="1023" name="그룹 1023"/>
            <p:cNvGrpSpPr/>
            <p:nvPr/>
          </p:nvGrpSpPr>
          <p:grpSpPr>
            <a:xfrm>
              <a:off x="15731230" y="999136"/>
              <a:ext cx="2087794" cy="2087794"/>
              <a:chOff x="15731230" y="999136"/>
              <a:chExt cx="2087794" cy="2087794"/>
            </a:xfrm>
          </p:grpSpPr>
          <p:pic>
            <p:nvPicPr>
              <p:cNvPr id="76" name="Object 75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4683611" y="-48483"/>
                <a:ext cx="4180952" cy="4180952"/>
              </a:xfrm>
              <a:prstGeom prst="rect">
                <a:avLst/>
              </a:prstGeom>
            </p:spPr>
          </p:pic>
          <p:pic>
            <p:nvPicPr>
              <p:cNvPr id="77" name="Object 76"/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5731230" y="999136"/>
                <a:ext cx="2087794" cy="2087794"/>
              </a:xfrm>
              <a:prstGeom prst="rect">
                <a:avLst/>
              </a:prstGeom>
            </p:spPr>
          </p:pic>
        </p:grpSp>
        <p:pic>
          <p:nvPicPr>
            <p:cNvPr id="79" name="Object 78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907989" y="1536564"/>
              <a:ext cx="1532619" cy="10741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281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5323475" y="614059"/>
            <a:ext cx="8156285" cy="8928216"/>
            <a:chOff x="5323475" y="614059"/>
            <a:chExt cx="8156285" cy="8928216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5323475" y="614059"/>
              <a:ext cx="8156285" cy="6534624"/>
              <a:chOff x="5323475" y="614059"/>
              <a:chExt cx="8156285" cy="6534624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09192" y="499776"/>
                <a:ext cx="7800184" cy="1371394"/>
              </a:xfrm>
              <a:prstGeom prst="rect">
                <a:avLst/>
              </a:prstGeom>
            </p:spPr>
          </p:pic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262125" y="1466972"/>
                <a:ext cx="8399557" cy="2806328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209192" y="4209102"/>
                <a:ext cx="4147705" cy="1371394"/>
              </a:xfrm>
              <a:prstGeom prst="rect">
                <a:avLst/>
              </a:prstGeom>
            </p:spPr>
          </p:pic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305256" y="5176298"/>
                <a:ext cx="8119394" cy="2156433"/>
              </a:xfrm>
              <a:prstGeom prst="rect">
                <a:avLst/>
              </a:prstGeom>
            </p:spPr>
          </p:pic>
        </p:grpSp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09192" y="7099201"/>
              <a:ext cx="5348438" cy="1371394"/>
            </a:xfrm>
            <a:prstGeom prst="rect">
              <a:avLst/>
            </a:prstGeom>
          </p:spPr>
        </p:pic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5270" y="8220166"/>
              <a:ext cx="7679150" cy="150610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318471" y="315272"/>
            <a:ext cx="4619075" cy="330725"/>
            <a:chOff x="318471" y="315272"/>
            <a:chExt cx="4619075" cy="330725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8472" y="275273"/>
              <a:ext cx="3284807" cy="4799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281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888" y="585767"/>
            <a:ext cx="7810304" cy="210408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8190889" y="1851895"/>
            <a:ext cx="233992" cy="233992"/>
            <a:chOff x="8190889" y="1851895"/>
            <a:chExt cx="233992" cy="23399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90889" y="1851895"/>
              <a:ext cx="233992" cy="233992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5659" y="2286469"/>
            <a:ext cx="5751447" cy="881002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2162147" y="6508524"/>
            <a:ext cx="5347879" cy="3111371"/>
            <a:chOff x="12162147" y="6508524"/>
            <a:chExt cx="5347879" cy="3111371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97651" y="6434366"/>
              <a:ext cx="2934850" cy="938349"/>
            </a:xfrm>
            <a:prstGeom prst="rect">
              <a:avLst/>
            </a:prstGeom>
          </p:spPr>
        </p:pic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60987" y="7088934"/>
              <a:ext cx="4191314" cy="711919"/>
            </a:xfrm>
            <a:prstGeom prst="rect">
              <a:avLst/>
            </a:prstGeom>
          </p:spPr>
        </p:pic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15180" y="8038675"/>
              <a:ext cx="5500041" cy="17221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0" y="4868625"/>
            <a:ext cx="19028637" cy="5771429"/>
            <a:chOff x="0" y="4868625"/>
            <a:chExt cx="19028637" cy="577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868625"/>
              <a:ext cx="19028637" cy="577142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8851" y="1149546"/>
            <a:ext cx="6155490" cy="132567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360207" y="2640579"/>
            <a:ext cx="12369317" cy="468337"/>
            <a:chOff x="1360207" y="2640579"/>
            <a:chExt cx="12369317" cy="468337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360207" y="2749238"/>
              <a:ext cx="251010" cy="251010"/>
              <a:chOff x="1360207" y="2749238"/>
              <a:chExt cx="251010" cy="251010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60207" y="2749238"/>
                <a:ext cx="251010" cy="251010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8661" y="2582037"/>
              <a:ext cx="12074130" cy="702506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801" y="940506"/>
            <a:ext cx="3150556" cy="47998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360207" y="4676327"/>
            <a:ext cx="3661631" cy="3714149"/>
            <a:chOff x="1360207" y="4676327"/>
            <a:chExt cx="3661631" cy="3714149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60207" y="4676327"/>
              <a:ext cx="3661631" cy="371414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60207" y="3699118"/>
            <a:ext cx="3661631" cy="1513137"/>
            <a:chOff x="1360207" y="3699118"/>
            <a:chExt cx="3661631" cy="1513137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477889" y="2937213"/>
              <a:ext cx="7323810" cy="3028571"/>
            </a:xfrm>
            <a:prstGeom prst="rect">
              <a:avLst/>
            </a:prstGeom>
          </p:spPr>
        </p:pic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0207" y="3699118"/>
              <a:ext cx="3661631" cy="1513137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43188" y="4050303"/>
            <a:ext cx="2385754" cy="540511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74306" y="5582858"/>
            <a:ext cx="2899953" cy="54855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31829" y="6142486"/>
            <a:ext cx="3382123" cy="2107378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5330046" y="4676327"/>
            <a:ext cx="3661631" cy="3714149"/>
            <a:chOff x="5330046" y="4676327"/>
            <a:chExt cx="3661631" cy="3714149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30046" y="4676327"/>
              <a:ext cx="3661631" cy="371414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330046" y="3699118"/>
            <a:ext cx="3661631" cy="1513137"/>
            <a:chOff x="5330046" y="3699118"/>
            <a:chExt cx="3661631" cy="15131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91951" y="2937213"/>
              <a:ext cx="7323810" cy="3028571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30046" y="3699118"/>
              <a:ext cx="3661631" cy="1513137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136593" y="3894508"/>
            <a:ext cx="2037980" cy="930879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315" y="5582858"/>
            <a:ext cx="3369246" cy="548558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74106" y="6213857"/>
            <a:ext cx="3025514" cy="1778243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9299885" y="4676327"/>
            <a:ext cx="3661631" cy="3714149"/>
            <a:chOff x="9299885" y="4676327"/>
            <a:chExt cx="3661631" cy="3714149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99885" y="4676327"/>
              <a:ext cx="3661631" cy="371414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299885" y="3699118"/>
            <a:ext cx="3661631" cy="1513137"/>
            <a:chOff x="9299885" y="3699118"/>
            <a:chExt cx="3661631" cy="1513137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61790" y="2937213"/>
              <a:ext cx="7323810" cy="3028571"/>
            </a:xfrm>
            <a:prstGeom prst="rect">
              <a:avLst/>
            </a:prstGeom>
          </p:spPr>
        </p:pic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99885" y="3699118"/>
              <a:ext cx="3661631" cy="1513137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092672" y="3977748"/>
            <a:ext cx="1845798" cy="930879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593043" y="5596628"/>
            <a:ext cx="3110896" cy="548558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479438" y="6202658"/>
            <a:ext cx="3287059" cy="1762117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3269724" y="4676327"/>
            <a:ext cx="3661631" cy="3714149"/>
            <a:chOff x="13269724" y="4676327"/>
            <a:chExt cx="3661631" cy="3714149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69724" y="4676327"/>
              <a:ext cx="3661631" cy="3714149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3269724" y="3699118"/>
            <a:ext cx="3661631" cy="1513137"/>
            <a:chOff x="13269724" y="3699118"/>
            <a:chExt cx="3661631" cy="1513137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31629" y="2937213"/>
              <a:ext cx="7323810" cy="3028571"/>
            </a:xfrm>
            <a:prstGeom prst="rect">
              <a:avLst/>
            </a:prstGeom>
          </p:spPr>
        </p:pic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269724" y="3699118"/>
              <a:ext cx="3661631" cy="1513137"/>
            </a:xfrm>
            <a:prstGeom prst="rect">
              <a:avLst/>
            </a:prstGeom>
          </p:spPr>
        </p:pic>
      </p:grpSp>
      <p:pic>
        <p:nvPicPr>
          <p:cNvPr id="53" name="Object 5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3887874" y="3880575"/>
            <a:ext cx="2587583" cy="930879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683811" y="5582858"/>
            <a:ext cx="2814774" cy="548558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3754041" y="6288648"/>
            <a:ext cx="2775819" cy="17782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7428" y="2374817"/>
            <a:ext cx="5750859" cy="652655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7790476" y="4285714"/>
            <a:ext cx="2704762" cy="2704762"/>
            <a:chOff x="7790476" y="4285714"/>
            <a:chExt cx="2704762" cy="2704762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8571" y="2933333"/>
              <a:ext cx="5419048" cy="5409524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90476" y="4285714"/>
              <a:ext cx="2704762" cy="2704762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64422" y="6193653"/>
            <a:ext cx="1391699" cy="394953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41199" y="4980694"/>
            <a:ext cx="1671736" cy="136392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3310664" y="7168259"/>
            <a:ext cx="1500762" cy="683606"/>
            <a:chOff x="3310664" y="7168259"/>
            <a:chExt cx="1500762" cy="683606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68760" y="7126355"/>
              <a:ext cx="1473615" cy="502845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53284" y="7474730"/>
              <a:ext cx="808184" cy="50284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092903" y="2696056"/>
            <a:ext cx="1457857" cy="711144"/>
            <a:chOff x="12092903" y="2696056"/>
            <a:chExt cx="1457857" cy="71114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51000" y="2654152"/>
              <a:ext cx="1473615" cy="502845"/>
            </a:xfrm>
            <a:prstGeom prst="rect">
              <a:avLst/>
            </a:prstGeom>
          </p:spPr>
        </p:pic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426762" y="3030066"/>
              <a:ext cx="808184" cy="502845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23530" y="3987382"/>
            <a:ext cx="2250180" cy="899534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92801" y="4745126"/>
            <a:ext cx="1251386" cy="50284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524760" y="4967635"/>
            <a:ext cx="2580862" cy="670460"/>
            <a:chOff x="14524760" y="4967635"/>
            <a:chExt cx="2580862" cy="670460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82857" y="4925731"/>
              <a:ext cx="2748477" cy="502845"/>
            </a:xfrm>
            <a:prstGeom prst="rect">
              <a:avLst/>
            </a:prstGeom>
          </p:spPr>
        </p:pic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232240" y="5260961"/>
              <a:ext cx="1251386" cy="50284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904522" y="8842190"/>
            <a:ext cx="1362906" cy="670460"/>
            <a:chOff x="4904522" y="8842190"/>
            <a:chExt cx="1362906" cy="670460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62618" y="8800287"/>
              <a:ext cx="1530521" cy="502845"/>
            </a:xfrm>
            <a:prstGeom prst="rect">
              <a:avLst/>
            </a:prstGeom>
          </p:spPr>
        </p:pic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003020" y="9135516"/>
              <a:ext cx="1251386" cy="50284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330764" y="4335944"/>
            <a:ext cx="3267349" cy="239632"/>
            <a:chOff x="4330764" y="4335944"/>
            <a:chExt cx="3267349" cy="239632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30764" y="4335944"/>
              <a:ext cx="3267349" cy="23963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1170003" y="5142857"/>
            <a:ext cx="3218756" cy="239632"/>
            <a:chOff x="11170003" y="5142857"/>
            <a:chExt cx="3218756" cy="239632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1170003" y="5142857"/>
              <a:ext cx="3218756" cy="23963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6422582" y="8446327"/>
            <a:ext cx="3218756" cy="239632"/>
            <a:chOff x="6422582" y="8446327"/>
            <a:chExt cx="3218756" cy="239632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">
              <a:off x="6422582" y="8446327"/>
              <a:ext cx="3218756" cy="239632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085510" y="2918042"/>
            <a:ext cx="2791918" cy="239632"/>
            <a:chOff x="9085510" y="2918042"/>
            <a:chExt cx="2791918" cy="239632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-10800000">
              <a:off x="9085510" y="2918042"/>
              <a:ext cx="2791918" cy="239632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4918385" y="7377352"/>
            <a:ext cx="3380195" cy="239632"/>
            <a:chOff x="4918385" y="7377352"/>
            <a:chExt cx="3380195" cy="239632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18385" y="7377352"/>
              <a:ext cx="3380195" cy="239632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90767" y="579393"/>
            <a:ext cx="8269774" cy="2283111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26216" y="470500"/>
            <a:ext cx="3150556" cy="4799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245045" y="5110470"/>
            <a:ext cx="11088288" cy="137194"/>
            <a:chOff x="7245045" y="5110470"/>
            <a:chExt cx="11088288" cy="13719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-10800000">
              <a:off x="7245045" y="5110470"/>
              <a:ext cx="11088288" cy="13719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61785" y="2598193"/>
            <a:ext cx="196003" cy="196003"/>
            <a:chOff x="961785" y="2598193"/>
            <a:chExt cx="196003" cy="19600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1785" y="2598193"/>
              <a:ext cx="196003" cy="196003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41879" y="2456201"/>
            <a:ext cx="11107151" cy="68569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536196" y="3503198"/>
            <a:ext cx="3275826" cy="3275826"/>
            <a:chOff x="1536196" y="3503198"/>
            <a:chExt cx="3275826" cy="3275826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6196" y="3503198"/>
              <a:ext cx="3275826" cy="327582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4418529" y="3472557"/>
            <a:ext cx="3275826" cy="3275826"/>
            <a:chOff x="4418529" y="3472557"/>
            <a:chExt cx="3275826" cy="327582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18529" y="3472557"/>
              <a:ext cx="3275826" cy="327582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118430" y="5153255"/>
            <a:ext cx="1670811" cy="103271"/>
            <a:chOff x="-118430" y="5153255"/>
            <a:chExt cx="1670811" cy="10327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-10800000">
              <a:off x="-118430" y="5153255"/>
              <a:ext cx="1670811" cy="103271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13613" y="4502333"/>
            <a:ext cx="583305" cy="1331543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43334" y="4940820"/>
            <a:ext cx="1550563" cy="98130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49531" y="4933944"/>
            <a:ext cx="1875784" cy="981309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85483" y="5255462"/>
            <a:ext cx="1036324" cy="385734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690628" y="4384385"/>
            <a:ext cx="773759" cy="519902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32457" y="4396669"/>
            <a:ext cx="773759" cy="519902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46466" y="4384383"/>
            <a:ext cx="773759" cy="519902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873520" y="4442876"/>
            <a:ext cx="1705459" cy="443089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365526" y="5216472"/>
            <a:ext cx="2649676" cy="71949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60201" y="7450217"/>
            <a:ext cx="16565313" cy="1451270"/>
            <a:chOff x="860201" y="7450217"/>
            <a:chExt cx="16565313" cy="1451270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860201" y="7450217"/>
              <a:ext cx="16565313" cy="1451270"/>
              <a:chOff x="860201" y="7450217"/>
              <a:chExt cx="16565313" cy="1451270"/>
            </a:xfrm>
          </p:grpSpPr>
          <p:pic>
            <p:nvPicPr>
              <p:cNvPr id="32" name="Object 31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860201" y="7450217"/>
                <a:ext cx="16565313" cy="1451270"/>
              </a:xfrm>
              <a:prstGeom prst="rect">
                <a:avLst/>
              </a:prstGeom>
            </p:spPr>
          </p:pic>
        </p:grpSp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97272" y="7976500"/>
              <a:ext cx="877123" cy="478431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96139" y="7523189"/>
              <a:ext cx="14152180" cy="1455202"/>
            </a:xfrm>
            <a:prstGeom prst="rect">
              <a:avLst/>
            </a:prstGeom>
          </p:spPr>
        </p:pic>
        <p:grpSp>
          <p:nvGrpSpPr>
            <p:cNvPr id="1009" name="그룹 1009"/>
            <p:cNvGrpSpPr/>
            <p:nvPr/>
          </p:nvGrpSpPr>
          <p:grpSpPr>
            <a:xfrm>
              <a:off x="2312324" y="8136582"/>
              <a:ext cx="755650" cy="78539"/>
              <a:chOff x="2312324" y="8136582"/>
              <a:chExt cx="755650" cy="78539"/>
            </a:xfrm>
          </p:grpSpPr>
          <p:pic>
            <p:nvPicPr>
              <p:cNvPr id="37" name="Object 36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 rot="-16200000">
                <a:off x="2312324" y="8136582"/>
                <a:ext cx="755650" cy="78539"/>
              </a:xfrm>
              <a:prstGeom prst="rect">
                <a:avLst/>
              </a:prstGeom>
            </p:spPr>
          </p:pic>
        </p:grpSp>
      </p:grpSp>
      <p:grpSp>
        <p:nvGrpSpPr>
          <p:cNvPr id="1010" name="그룹 1010"/>
          <p:cNvGrpSpPr/>
          <p:nvPr/>
        </p:nvGrpSpPr>
        <p:grpSpPr>
          <a:xfrm>
            <a:off x="9821479" y="3908571"/>
            <a:ext cx="6043763" cy="2417505"/>
            <a:chOff x="9821479" y="3908571"/>
            <a:chExt cx="6043763" cy="2417505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821479" y="3908571"/>
              <a:ext cx="6043763" cy="2417505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253028" y="4182509"/>
            <a:ext cx="4940071" cy="289560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961785" y="855250"/>
            <a:ext cx="7329159" cy="1218926"/>
            <a:chOff x="961785" y="855250"/>
            <a:chExt cx="7329159" cy="1218926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1312" y="1079919"/>
              <a:ext cx="3224760" cy="1325677"/>
            </a:xfrm>
            <a:prstGeom prst="rect">
              <a:avLst/>
            </a:prstGeom>
          </p:spPr>
        </p:pic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35553" y="815251"/>
              <a:ext cx="3150556" cy="4799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893929" y="736628"/>
            <a:ext cx="7329159" cy="1236618"/>
            <a:chOff x="893929" y="736628"/>
            <a:chExt cx="7329159" cy="123661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456" y="946147"/>
              <a:ext cx="3392287" cy="1325677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826" y="696629"/>
              <a:ext cx="3150556" cy="47998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44587" y="2500754"/>
            <a:ext cx="18974888" cy="7674631"/>
            <a:chOff x="-344587" y="2500754"/>
            <a:chExt cx="18974888" cy="767463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5941321" y="2727572"/>
              <a:ext cx="6574726" cy="6574726"/>
              <a:chOff x="5941321" y="2727572"/>
              <a:chExt cx="6574726" cy="6574726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46083" y="-567666"/>
                <a:ext cx="13152381" cy="13152381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941321" y="2727572"/>
                <a:ext cx="6574726" cy="6574726"/>
              </a:xfrm>
              <a:prstGeom prst="rect">
                <a:avLst/>
              </a:prstGeom>
            </p:spPr>
          </p:pic>
        </p:grpSp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41345" y="4393193"/>
              <a:ext cx="4111095" cy="2453272"/>
            </a:xfrm>
            <a:prstGeom prst="rect">
              <a:avLst/>
            </a:prstGeom>
          </p:spPr>
        </p:pic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67782" y="6781750"/>
              <a:ext cx="4447145" cy="1240027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1381790" y="3515093"/>
              <a:ext cx="3814790" cy="3814790"/>
              <a:chOff x="1381790" y="3515093"/>
              <a:chExt cx="3814790" cy="3814790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-532496" y="1600807"/>
                <a:ext cx="7638095" cy="7638095"/>
              </a:xfrm>
              <a:prstGeom prst="rect">
                <a:avLst/>
              </a:prstGeom>
            </p:spPr>
          </p:pic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381790" y="3515093"/>
                <a:ext cx="3814790" cy="3814790"/>
              </a:xfrm>
              <a:prstGeom prst="rect">
                <a:avLst/>
              </a:prstGeom>
            </p:spPr>
          </p:pic>
        </p:grpSp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64155" y="5011066"/>
              <a:ext cx="2411361" cy="984356"/>
            </a:xfrm>
            <a:prstGeom prst="rect">
              <a:avLst/>
            </a:prstGeom>
          </p:spPr>
        </p:pic>
        <p:grpSp>
          <p:nvGrpSpPr>
            <p:cNvPr id="1005" name="그룹 1005"/>
            <p:cNvGrpSpPr/>
            <p:nvPr/>
          </p:nvGrpSpPr>
          <p:grpSpPr>
            <a:xfrm>
              <a:off x="1063650" y="7691031"/>
              <a:ext cx="4531453" cy="2476444"/>
              <a:chOff x="1063650" y="7691031"/>
              <a:chExt cx="4531453" cy="2476444"/>
            </a:xfrm>
          </p:grpSpPr>
          <p:grpSp>
            <p:nvGrpSpPr>
              <p:cNvPr id="1006" name="그룹 1006"/>
              <p:cNvGrpSpPr/>
              <p:nvPr/>
            </p:nvGrpSpPr>
            <p:grpSpPr>
              <a:xfrm>
                <a:off x="1063650" y="7691031"/>
                <a:ext cx="4531453" cy="2476444"/>
                <a:chOff x="1063650" y="7691031"/>
                <a:chExt cx="4531453" cy="2476444"/>
              </a:xfrm>
            </p:grpSpPr>
            <p:pic>
              <p:nvPicPr>
                <p:cNvPr id="20" name="Object 19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1063650" y="7691031"/>
                  <a:ext cx="4531453" cy="2476444"/>
                </a:xfrm>
                <a:prstGeom prst="rect">
                  <a:avLst/>
                </a:prstGeom>
              </p:spPr>
            </p:pic>
          </p:grpSp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993341" y="8066997"/>
                <a:ext cx="2380901" cy="546811"/>
              </a:xfrm>
              <a:prstGeom prst="rect">
                <a:avLst/>
              </a:prstGeom>
            </p:spPr>
          </p:pic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140869" y="8885190"/>
                <a:ext cx="4402124" cy="1248391"/>
              </a:xfrm>
              <a:prstGeom prst="rect">
                <a:avLst/>
              </a:prstGeom>
            </p:spPr>
          </p:pic>
          <p:grpSp>
            <p:nvGrpSpPr>
              <p:cNvPr id="1007" name="그룹 1007"/>
              <p:cNvGrpSpPr/>
              <p:nvPr/>
            </p:nvGrpSpPr>
            <p:grpSpPr>
              <a:xfrm>
                <a:off x="1063650" y="8657322"/>
                <a:ext cx="4480203" cy="122327"/>
                <a:chOff x="1063650" y="8657322"/>
                <a:chExt cx="4480203" cy="122327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 rot="-10800000">
                  <a:off x="1063650" y="8657322"/>
                  <a:ext cx="4480203" cy="12232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08" name="그룹 1008"/>
            <p:cNvGrpSpPr/>
            <p:nvPr/>
          </p:nvGrpSpPr>
          <p:grpSpPr>
            <a:xfrm>
              <a:off x="-344587" y="5422487"/>
              <a:ext cx="1776248" cy="166117"/>
              <a:chOff x="-344587" y="5422487"/>
              <a:chExt cx="1776248" cy="166117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 rot="-10800000">
                <a:off x="-344587" y="5422487"/>
                <a:ext cx="1776248" cy="166117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4921109" y="5405213"/>
              <a:ext cx="13709192" cy="169622"/>
              <a:chOff x="4921109" y="5405213"/>
              <a:chExt cx="13709192" cy="169622"/>
            </a:xfrm>
          </p:grpSpPr>
          <p:pic>
            <p:nvPicPr>
              <p:cNvPr id="32" name="Object 31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 rot="-10800000">
                <a:off x="4921109" y="5405213"/>
                <a:ext cx="13709192" cy="169622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3636416" y="3381868"/>
              <a:ext cx="3814790" cy="3814790"/>
              <a:chOff x="13636416" y="3381868"/>
              <a:chExt cx="3814790" cy="3814790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1722130" y="1467582"/>
                <a:ext cx="7638095" cy="7638095"/>
              </a:xfrm>
              <a:prstGeom prst="rect">
                <a:avLst/>
              </a:prstGeom>
            </p:spPr>
          </p:pic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3636416" y="3381868"/>
                <a:ext cx="3814790" cy="3814790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13270848" y="7691031"/>
              <a:ext cx="4545925" cy="2484353"/>
              <a:chOff x="13270848" y="7691031"/>
              <a:chExt cx="4545925" cy="2484353"/>
            </a:xfrm>
          </p:grpSpPr>
          <p:grpSp>
            <p:nvGrpSpPr>
              <p:cNvPr id="1012" name="그룹 1012"/>
              <p:cNvGrpSpPr/>
              <p:nvPr/>
            </p:nvGrpSpPr>
            <p:grpSpPr>
              <a:xfrm>
                <a:off x="13270848" y="7691031"/>
                <a:ext cx="4545925" cy="2484353"/>
                <a:chOff x="13270848" y="7691031"/>
                <a:chExt cx="4545925" cy="2484353"/>
              </a:xfrm>
            </p:grpSpPr>
            <p:pic>
              <p:nvPicPr>
                <p:cNvPr id="40" name="Object 39"/>
                <p:cNvPicPr>
                  <a:picLocks noChangeAspect="1"/>
                </p:cNvPicPr>
                <p:nvPr/>
              </p:nvPicPr>
              <p:blipFill>
                <a:blip r:embed="rId18" cstate="print"/>
                <a:stretch>
                  <a:fillRect/>
                </a:stretch>
              </p:blipFill>
              <p:spPr>
                <a:xfrm>
                  <a:off x="13270848" y="7691031"/>
                  <a:ext cx="4545925" cy="2484353"/>
                </a:xfrm>
                <a:prstGeom prst="rect">
                  <a:avLst/>
                </a:prstGeom>
              </p:spPr>
            </p:pic>
          </p:grpSp>
          <p:pic>
            <p:nvPicPr>
              <p:cNvPr id="42" name="Object 41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4134863" y="8013115"/>
                <a:ext cx="1764826" cy="548558"/>
              </a:xfrm>
              <a:prstGeom prst="rect">
                <a:avLst/>
              </a:prstGeom>
            </p:spPr>
          </p:pic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3410667" y="8888963"/>
                <a:ext cx="4296188" cy="1252540"/>
              </a:xfrm>
              <a:prstGeom prst="rect">
                <a:avLst/>
              </a:prstGeom>
            </p:spPr>
          </p:pic>
          <p:grpSp>
            <p:nvGrpSpPr>
              <p:cNvPr id="1013" name="그룹 1013"/>
              <p:cNvGrpSpPr/>
              <p:nvPr/>
            </p:nvGrpSpPr>
            <p:grpSpPr>
              <a:xfrm>
                <a:off x="13270848" y="8645258"/>
                <a:ext cx="4494511" cy="122717"/>
                <a:chOff x="13270848" y="8645258"/>
                <a:chExt cx="4494511" cy="122717"/>
              </a:xfrm>
            </p:grpSpPr>
            <p:pic>
              <p:nvPicPr>
                <p:cNvPr id="45" name="Object 44"/>
                <p:cNvPicPr>
                  <a:picLocks noChangeAspect="1"/>
                </p:cNvPicPr>
                <p:nvPr/>
              </p:nvPicPr>
              <p:blipFill>
                <a:blip r:embed="rId21" cstate="print"/>
                <a:stretch>
                  <a:fillRect/>
                </a:stretch>
              </p:blipFill>
              <p:spPr>
                <a:xfrm rot="-10800000">
                  <a:off x="13270848" y="8645258"/>
                  <a:ext cx="4494511" cy="122717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15267" y="2363614"/>
              <a:ext cx="5008197" cy="2660045"/>
            </a:xfrm>
            <a:prstGeom prst="rect">
              <a:avLst/>
            </a:prstGeom>
          </p:spPr>
        </p:pic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416963" y="2366663"/>
              <a:ext cx="3964307" cy="2660048"/>
            </a:xfrm>
            <a:prstGeom prst="rect">
              <a:avLst/>
            </a:prstGeom>
          </p:spPr>
        </p:pic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367161" y="4602483"/>
              <a:ext cx="1707303" cy="685697"/>
            </a:xfrm>
            <a:prstGeom prst="rect">
              <a:avLst/>
            </a:prstGeom>
          </p:spPr>
        </p:pic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426014" y="5365448"/>
              <a:ext cx="2475789" cy="9813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007362" y="5362087"/>
            <a:ext cx="13709192" cy="169622"/>
            <a:chOff x="5007362" y="5362087"/>
            <a:chExt cx="13709192" cy="16962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0800000">
              <a:off x="5007362" y="5362087"/>
              <a:ext cx="13709192" cy="16962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80236" y="801318"/>
            <a:ext cx="7329159" cy="1236621"/>
            <a:chOff x="880236" y="801318"/>
            <a:chExt cx="7329159" cy="123662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9763" y="1010841"/>
              <a:ext cx="4787488" cy="1325677"/>
            </a:xfrm>
            <a:prstGeom prst="rect">
              <a:avLst/>
            </a:prstGeom>
          </p:spPr>
        </p:pic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7133" y="761319"/>
              <a:ext cx="3150556" cy="47998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092267" y="2175056"/>
            <a:ext cx="6574726" cy="6574726"/>
            <a:chOff x="6092267" y="2175056"/>
            <a:chExt cx="6574726" cy="657472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97028" y="-1120182"/>
              <a:ext cx="13152381" cy="13152381"/>
            </a:xfrm>
            <a:prstGeom prst="rect">
              <a:avLst/>
            </a:prstGeom>
          </p:spPr>
        </p:pic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2267" y="2175056"/>
              <a:ext cx="6574726" cy="6574726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92291" y="4752533"/>
            <a:ext cx="4036814" cy="1371396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517914" y="3555024"/>
            <a:ext cx="3814790" cy="3814790"/>
            <a:chOff x="1517914" y="3555024"/>
            <a:chExt cx="3814790" cy="3814790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96371" y="1640739"/>
              <a:ext cx="7638095" cy="7638095"/>
            </a:xfrm>
            <a:prstGeom prst="rect">
              <a:avLst/>
            </a:prstGeom>
          </p:spPr>
        </p:pic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7914" y="3555024"/>
              <a:ext cx="3814790" cy="3814790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14374" y="4190069"/>
            <a:ext cx="2579283" cy="274279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-258334" y="5379361"/>
            <a:ext cx="1776248" cy="166117"/>
            <a:chOff x="-258334" y="5379361"/>
            <a:chExt cx="1776248" cy="166117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0800000">
              <a:off x="-258334" y="5379361"/>
              <a:ext cx="1776248" cy="16611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722669" y="3338741"/>
            <a:ext cx="3814790" cy="3814790"/>
            <a:chOff x="13722669" y="3338741"/>
            <a:chExt cx="3814790" cy="3814790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08383" y="1424455"/>
              <a:ext cx="7638095" cy="7638095"/>
            </a:xfrm>
            <a:prstGeom prst="rect">
              <a:avLst/>
            </a:prstGeom>
          </p:spPr>
        </p:pic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722669" y="3338741"/>
              <a:ext cx="3814790" cy="3814790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440669" y="4372921"/>
            <a:ext cx="2579283" cy="19626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60521" y="586450"/>
            <a:ext cx="7463586" cy="1191211"/>
            <a:chOff x="760521" y="586450"/>
            <a:chExt cx="7463586" cy="119121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048" y="739936"/>
              <a:ext cx="3873683" cy="1325679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138" y="546451"/>
              <a:ext cx="3150556" cy="47998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263390" y="1994725"/>
            <a:ext cx="7170241" cy="7956850"/>
            <a:chOff x="1263390" y="1994725"/>
            <a:chExt cx="7170241" cy="7956850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3390" y="1994725"/>
              <a:ext cx="7170241" cy="795685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634731" y="2988770"/>
            <a:ext cx="7861978" cy="5170707"/>
            <a:chOff x="9634731" y="2988770"/>
            <a:chExt cx="7861978" cy="517070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54908" y="2852995"/>
              <a:ext cx="3259981" cy="1629312"/>
            </a:xfrm>
            <a:prstGeom prst="rect">
              <a:avLst/>
            </a:prstGeom>
          </p:spPr>
        </p:pic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53265" y="3127054"/>
              <a:ext cx="5221235" cy="1000127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9987941" y="4022965"/>
              <a:ext cx="6802768" cy="2978455"/>
              <a:chOff x="9987941" y="4022965"/>
              <a:chExt cx="6802768" cy="297845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575596" y="6496110"/>
                <a:ext cx="5590683" cy="673746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0207655" y="4077580"/>
                <a:ext cx="6331423" cy="702416"/>
              </a:xfrm>
              <a:prstGeom prst="rect">
                <a:avLst/>
              </a:prstGeom>
            </p:spPr>
          </p:pic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731112" y="3766136"/>
                <a:ext cx="7471262" cy="3412287"/>
              </a:xfrm>
              <a:prstGeom prst="rect">
                <a:avLst/>
              </a:prstGeom>
            </p:spPr>
          </p:pic>
        </p:grpSp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22548" y="6937494"/>
              <a:ext cx="4227130" cy="162931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3071726" y="7121443"/>
            <a:ext cx="1613758" cy="491578"/>
            <a:chOff x="3071726" y="7121443"/>
            <a:chExt cx="1613758" cy="491578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71726" y="7121443"/>
              <a:ext cx="1613758" cy="4915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60521" y="586450"/>
            <a:ext cx="7463586" cy="1176974"/>
            <a:chOff x="760521" y="586450"/>
            <a:chExt cx="7463586" cy="117697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048" y="739936"/>
              <a:ext cx="3873680" cy="1325678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138" y="546451"/>
              <a:ext cx="3150556" cy="47998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60521" y="6276016"/>
            <a:ext cx="7463586" cy="3635838"/>
            <a:chOff x="760521" y="6276016"/>
            <a:chExt cx="7463586" cy="3635838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521" y="6276016"/>
              <a:ext cx="7463586" cy="363583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603804" y="2020630"/>
            <a:ext cx="5777020" cy="4063246"/>
            <a:chOff x="1603804" y="2020630"/>
            <a:chExt cx="5777020" cy="4063246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603804" y="2020630"/>
              <a:ext cx="5777020" cy="871778"/>
              <a:chOff x="1603804" y="2020630"/>
              <a:chExt cx="5777020" cy="871778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03804" y="2020630"/>
                <a:ext cx="5777020" cy="871778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1209668" y="-10993"/>
              <a:ext cx="11453990" cy="812649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224107" y="3118611"/>
            <a:ext cx="9854762" cy="4845945"/>
            <a:chOff x="8224107" y="3118611"/>
            <a:chExt cx="9854762" cy="4845945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51220" y="2982835"/>
              <a:ext cx="5075331" cy="1629312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78356" y="3272335"/>
              <a:ext cx="4228692" cy="977589"/>
            </a:xfrm>
            <a:prstGeom prst="rect">
              <a:avLst/>
            </a:prstGeom>
          </p:spPr>
        </p:pic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92628" y="7317933"/>
              <a:ext cx="4643318" cy="744402"/>
            </a:xfrm>
            <a:prstGeom prst="rect">
              <a:avLst/>
            </a:prstGeom>
          </p:spPr>
        </p:pic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67352" y="4637148"/>
              <a:ext cx="9490781" cy="3406424"/>
            </a:xfrm>
            <a:prstGeom prst="rect">
              <a:avLst/>
            </a:prstGeom>
          </p:spPr>
        </p:pic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26105" y="4448433"/>
              <a:ext cx="4395196" cy="13203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60521" y="528339"/>
            <a:ext cx="7463586" cy="1191211"/>
            <a:chOff x="760521" y="528339"/>
            <a:chExt cx="7463586" cy="119121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048" y="681825"/>
              <a:ext cx="7663229" cy="1325679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138" y="488340"/>
              <a:ext cx="3150556" cy="47998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60521" y="2598477"/>
            <a:ext cx="7118573" cy="6266671"/>
            <a:chOff x="760521" y="2598477"/>
            <a:chExt cx="7118573" cy="6266671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521" y="2598477"/>
              <a:ext cx="7118573" cy="6266671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343" y="8476326"/>
            <a:ext cx="8280266" cy="109301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142857" y="5368302"/>
            <a:ext cx="8089137" cy="3458106"/>
            <a:chOff x="9142857" y="5368302"/>
            <a:chExt cx="8089137" cy="3458106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2857" y="5368302"/>
              <a:ext cx="8089137" cy="3458106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2383" y="8879467"/>
            <a:ext cx="7492512" cy="711543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3840" y="1884497"/>
            <a:ext cx="7339702" cy="90054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142857" y="685334"/>
            <a:ext cx="6171429" cy="3826286"/>
            <a:chOff x="9142857" y="685334"/>
            <a:chExt cx="6171429" cy="382628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2857" y="685334"/>
              <a:ext cx="6171429" cy="3826286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88679" y="4655250"/>
            <a:ext cx="5908335" cy="7433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사용자 지정</PresentationFormat>
  <Paragraphs>0</Paragraphs>
  <Slides>14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김 병준</cp:lastModifiedBy>
  <cp:revision>4</cp:revision>
  <dcterms:created xsi:type="dcterms:W3CDTF">2021-06-02T23:44:12Z</dcterms:created>
  <dcterms:modified xsi:type="dcterms:W3CDTF">2021-06-02T14:59:11Z</dcterms:modified>
</cp:coreProperties>
</file>